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7"/>
  </p:notesMasterIdLst>
  <p:sldIdLst>
    <p:sldId id="256" r:id="rId2"/>
    <p:sldId id="257" r:id="rId3"/>
    <p:sldId id="267" r:id="rId4"/>
    <p:sldId id="260" r:id="rId5"/>
    <p:sldId id="261" r:id="rId6"/>
    <p:sldId id="263" r:id="rId7"/>
    <p:sldId id="262" r:id="rId8"/>
    <p:sldId id="265" r:id="rId9"/>
    <p:sldId id="264" r:id="rId10"/>
    <p:sldId id="268" r:id="rId11"/>
    <p:sldId id="287" r:id="rId12"/>
    <p:sldId id="266" r:id="rId13"/>
    <p:sldId id="270" r:id="rId14"/>
    <p:sldId id="276" r:id="rId15"/>
    <p:sldId id="277" r:id="rId16"/>
    <p:sldId id="278" r:id="rId17"/>
    <p:sldId id="280" r:id="rId18"/>
    <p:sldId id="279" r:id="rId19"/>
    <p:sldId id="283" r:id="rId20"/>
    <p:sldId id="282" r:id="rId21"/>
    <p:sldId id="284" r:id="rId22"/>
    <p:sldId id="281" r:id="rId23"/>
    <p:sldId id="285" r:id="rId24"/>
    <p:sldId id="286" r:id="rId25"/>
    <p:sldId id="288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9631" autoAdjust="0"/>
  </p:normalViewPr>
  <p:slideViewPr>
    <p:cSldViewPr>
      <p:cViewPr varScale="1">
        <p:scale>
          <a:sx n="66" d="100"/>
          <a:sy n="66" d="100"/>
        </p:scale>
        <p:origin x="-64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98676D-3F6B-4837-9186-E25396528A88}" type="datetimeFigureOut">
              <a:rPr lang="ru-RU" smtClean="0"/>
              <a:pPr/>
              <a:t>18.12.2013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08A1D0-4A17-4E07-ABFF-1B9880F4CE3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08A1D0-4A17-4E07-ABFF-1B9880F4CE36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AE896198-DFF7-4870-BAF3-CAE6754E378D}" type="datetimeFigureOut">
              <a:rPr lang="ru-RU" smtClean="0"/>
              <a:pPr/>
              <a:t>18.12.2013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2CDE77F-5C98-4F57-8591-B1CF51C7FB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96198-DFF7-4870-BAF3-CAE6754E378D}" type="datetimeFigureOut">
              <a:rPr lang="ru-RU" smtClean="0"/>
              <a:pPr/>
              <a:t>18.12.2013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DE77F-5C98-4F57-8591-B1CF51C7FB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96198-DFF7-4870-BAF3-CAE6754E378D}" type="datetimeFigureOut">
              <a:rPr lang="ru-RU" smtClean="0"/>
              <a:pPr/>
              <a:t>18.12.2013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DE77F-5C98-4F57-8591-B1CF51C7FB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E896198-DFF7-4870-BAF3-CAE6754E378D}" type="datetimeFigureOut">
              <a:rPr lang="ru-RU" smtClean="0"/>
              <a:pPr/>
              <a:t>18.12.2013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2CDE77F-5C98-4F57-8591-B1CF51C7FB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AE896198-DFF7-4870-BAF3-CAE6754E378D}" type="datetimeFigureOut">
              <a:rPr lang="ru-RU" smtClean="0"/>
              <a:pPr/>
              <a:t>18.12.2013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2CDE77F-5C98-4F57-8591-B1CF51C7FB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96198-DFF7-4870-BAF3-CAE6754E378D}" type="datetimeFigureOut">
              <a:rPr lang="ru-RU" smtClean="0"/>
              <a:pPr/>
              <a:t>18.12.2013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DE77F-5C98-4F57-8591-B1CF51C7FB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96198-DFF7-4870-BAF3-CAE6754E378D}" type="datetimeFigureOut">
              <a:rPr lang="ru-RU" smtClean="0"/>
              <a:pPr/>
              <a:t>18.12.2013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DE77F-5C98-4F57-8591-B1CF51C7FB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E896198-DFF7-4870-BAF3-CAE6754E378D}" type="datetimeFigureOut">
              <a:rPr lang="ru-RU" smtClean="0"/>
              <a:pPr/>
              <a:t>18.12.2013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2CDE77F-5C98-4F57-8591-B1CF51C7FB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96198-DFF7-4870-BAF3-CAE6754E378D}" type="datetimeFigureOut">
              <a:rPr lang="ru-RU" smtClean="0"/>
              <a:pPr/>
              <a:t>18.12.2013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DE77F-5C98-4F57-8591-B1CF51C7FB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E896198-DFF7-4870-BAF3-CAE6754E378D}" type="datetimeFigureOut">
              <a:rPr lang="ru-RU" smtClean="0"/>
              <a:pPr/>
              <a:t>18.12.2013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2CDE77F-5C98-4F57-8591-B1CF51C7FB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E896198-DFF7-4870-BAF3-CAE6754E378D}" type="datetimeFigureOut">
              <a:rPr lang="ru-RU" smtClean="0"/>
              <a:pPr/>
              <a:t>18.12.2013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2CDE77F-5C98-4F57-8591-B1CF51C7FB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E896198-DFF7-4870-BAF3-CAE6754E378D}" type="datetimeFigureOut">
              <a:rPr lang="ru-RU" smtClean="0"/>
              <a:pPr/>
              <a:t>18.12.2013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2CDE77F-5C98-4F57-8591-B1CF51C7FB5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357166"/>
            <a:ext cx="8501122" cy="2786082"/>
          </a:xfrm>
        </p:spPr>
        <p:txBody>
          <a:bodyPr>
            <a:normAutofit/>
          </a:bodyPr>
          <a:lstStyle/>
          <a:p>
            <a:pPr algn="l"/>
            <a:r>
              <a:rPr lang="ru-RU" sz="3200" dirty="0" smtClean="0"/>
              <a:t>                  Трудовой подвиг</a:t>
            </a:r>
            <a:br>
              <a:rPr lang="ru-RU" sz="3200" dirty="0" smtClean="0"/>
            </a:br>
            <a:r>
              <a:rPr lang="ru-RU" sz="3200" dirty="0" smtClean="0"/>
              <a:t> </a:t>
            </a:r>
            <a:r>
              <a:rPr lang="ru-RU" sz="2800" dirty="0" err="1" smtClean="0"/>
              <a:t>Жевлаковича</a:t>
            </a:r>
            <a:r>
              <a:rPr lang="ru-RU" sz="2800" dirty="0" smtClean="0"/>
              <a:t> Степана </a:t>
            </a:r>
            <a:r>
              <a:rPr lang="ru-RU" sz="2800" dirty="0" err="1" smtClean="0"/>
              <a:t>Викентьевича</a:t>
            </a:r>
            <a:r>
              <a:rPr lang="ru-RU" sz="2800" dirty="0" smtClean="0"/>
              <a:t>,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Героя Социалистического Труда. 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2376" y="5214950"/>
            <a:ext cx="7772400" cy="1143008"/>
          </a:xfrm>
        </p:spPr>
        <p:txBody>
          <a:bodyPr>
            <a:normAutofit/>
          </a:bodyPr>
          <a:lstStyle/>
          <a:p>
            <a:r>
              <a:rPr lang="ru-RU" dirty="0" smtClean="0"/>
              <a:t>выполнил Богачев Дмитрий, ученик 9 класса,</a:t>
            </a:r>
          </a:p>
          <a:p>
            <a:r>
              <a:rPr lang="ru-RU" dirty="0" smtClean="0"/>
              <a:t> МБОУ « Энтузиастская ООШ»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  <a:solidFill>
            <a:schemeClr val="accent5">
              <a:lumMod val="60000"/>
              <a:lumOff val="4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Актуальность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28596" y="1142984"/>
            <a:ext cx="8143932" cy="2214578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20000"/>
              </a:lnSpc>
              <a:buNone/>
            </a:pPr>
            <a:endParaRPr lang="ru-RU" sz="8000" dirty="0" smtClean="0"/>
          </a:p>
          <a:p>
            <a:pPr algn="just">
              <a:lnSpc>
                <a:spcPct val="120000"/>
              </a:lnSpc>
              <a:buNone/>
            </a:pPr>
            <a:r>
              <a:rPr lang="ru-RU" sz="9600" dirty="0" smtClean="0"/>
              <a:t>В конце XX века были  выявлены кризисные явления в сельском хозяйстве. Они являются системными, и решить их без реформы всей системы невозможно. Это неизбежно: можно навсегда попрощаться с сельским  хозяйством и селом в целом. </a:t>
            </a:r>
          </a:p>
          <a:p>
            <a:pPr>
              <a:buNone/>
            </a:pPr>
            <a:r>
              <a:rPr lang="ru-RU" sz="9600" dirty="0" smtClean="0"/>
              <a:t>                                                                     </a:t>
            </a:r>
          </a:p>
          <a:p>
            <a:pPr>
              <a:buNone/>
            </a:pPr>
            <a:endParaRPr lang="ru-RU" sz="8000" dirty="0" smtClean="0"/>
          </a:p>
          <a:p>
            <a:pPr>
              <a:buNone/>
            </a:pPr>
            <a:r>
              <a:rPr lang="ru-RU" sz="8000" dirty="0" smtClean="0"/>
              <a:t>                                                                                                                                                                                                   </a:t>
            </a:r>
            <a:endParaRPr lang="ru-RU" sz="8000" dirty="0"/>
          </a:p>
        </p:txBody>
      </p:sp>
      <p:pic>
        <p:nvPicPr>
          <p:cNvPr id="3074" name="Picture 2" descr="C:\Documents and Settings\Admin\Рабочий стол\презентации краеведение\ЖЕВЛАКОВИЧ\Скан ДК\СКАНЫ\01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429000"/>
            <a:ext cx="2643206" cy="3114839"/>
          </a:xfrm>
          <a:prstGeom prst="rect">
            <a:avLst/>
          </a:prstGeom>
          <a:noFill/>
        </p:spPr>
      </p:pic>
      <p:pic>
        <p:nvPicPr>
          <p:cNvPr id="3076" name="Picture 4" descr="C:\Documents and Settings\Admin\Мои документы\ФФ\папочка  12\S73005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3357563"/>
            <a:ext cx="3000396" cy="29465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Documents and Settings\Admin\Мои документы\ФФ\папочка  12\S73005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4446967"/>
            <a:ext cx="3214710" cy="24110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Жевлакович</a:t>
            </a:r>
            <a:r>
              <a:rPr lang="ru-RU" dirty="0" smtClean="0"/>
              <a:t> Степан </a:t>
            </a:r>
            <a:r>
              <a:rPr lang="ru-RU" dirty="0" err="1" smtClean="0"/>
              <a:t>Викентьевич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0" name="Picture 2" descr="C:\Documents and Settings\Admin\Рабочий стол\презентации краеведение\ЖЕВЛАКОВИЧ\Скан ДК\Жевлаковича Валерия\05 Жевлакович СВ. 2 10 4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71612"/>
            <a:ext cx="2926080" cy="398983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500430" y="1571612"/>
            <a:ext cx="51435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Родился 23 сентября 1913 года в деревне </a:t>
            </a:r>
            <a:r>
              <a:rPr lang="ru-RU" sz="3200" dirty="0" err="1" smtClean="0"/>
              <a:t>Кривень</a:t>
            </a:r>
            <a:r>
              <a:rPr lang="ru-RU" sz="3200" dirty="0" smtClean="0"/>
              <a:t> Шкловского района Могилевской области.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Начало трудового пути в совхозе</a:t>
            </a:r>
            <a:br>
              <a:rPr lang="ru-RU" dirty="0" smtClean="0"/>
            </a:br>
            <a:r>
              <a:rPr lang="ru-RU" dirty="0" smtClean="0"/>
              <a:t> « Энтузиаст».</a:t>
            </a:r>
            <a:endParaRPr lang="ru-RU" dirty="0"/>
          </a:p>
        </p:txBody>
      </p:sp>
      <p:pic>
        <p:nvPicPr>
          <p:cNvPr id="3074" name="Picture 2" descr="C:\Documents and Settings\Admin\Рабочий стол\презентации краеведение\ЖЕВЛАКОВИЧ\ЖЕВЛАКОВИЧ трудовая\Жевлакович трудовая1.jpe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643050"/>
            <a:ext cx="6986023" cy="4873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dmin\Рабочий стол\презентации краеведение\ЖЕВЛАКОВИЧ\Скан ДК\СКАНЫ\010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786813" cy="63579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186766" cy="78579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Боевые заслуги </a:t>
            </a:r>
            <a:r>
              <a:rPr lang="ru-RU" dirty="0" err="1" smtClean="0"/>
              <a:t>Жевлаковича</a:t>
            </a:r>
            <a:r>
              <a:rPr lang="ru-RU" dirty="0" smtClean="0"/>
              <a:t> С.В. Наградной лист № 321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l="1069" t="42333" r="1004" b="2802"/>
          <a:stretch>
            <a:fillRect/>
          </a:stretch>
        </p:blipFill>
        <p:spPr bwMode="auto">
          <a:xfrm>
            <a:off x="214282" y="1000108"/>
            <a:ext cx="8286808" cy="5445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 descr="C:\Documents and Settings\Admin\Рабочий стол\презентации краеведение\ЖЕВЛАКОВИЧ\ЖЕВЛАКОВИЧ ОРДЕНА МЕДАЛИ\КР ЗВЕЗДЫ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0"/>
            <a:ext cx="1190628" cy="1071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41763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Боевые заслуги </a:t>
            </a:r>
            <a:r>
              <a:rPr lang="ru-RU" dirty="0" err="1" smtClean="0"/>
              <a:t>Жевлаковича</a:t>
            </a:r>
            <a:r>
              <a:rPr lang="ru-RU" dirty="0" smtClean="0"/>
              <a:t> С.В.  Выписка из приказа №046/</a:t>
            </a:r>
            <a:r>
              <a:rPr lang="ru-RU" dirty="0" err="1" smtClean="0"/>
              <a:t>н</a:t>
            </a:r>
            <a:r>
              <a:rPr lang="ru-RU" dirty="0" smtClean="0"/>
              <a:t> от 28.05.1945.</a:t>
            </a:r>
            <a:endParaRPr lang="ru-RU" dirty="0"/>
          </a:p>
        </p:txBody>
      </p:sp>
      <p:pic>
        <p:nvPicPr>
          <p:cNvPr id="10242" name="Picture 2" descr="C:\Documents and Settings\Admin\Рабочий стол\презентации краеведение\ЖЕВЛАКОВИЧ\Скан ДК\Лариса\жевлаков4_cr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392" y="1428736"/>
            <a:ext cx="8103136" cy="4929222"/>
          </a:xfrm>
          <a:prstGeom prst="rect">
            <a:avLst/>
          </a:prstGeom>
          <a:noFill/>
        </p:spPr>
      </p:pic>
      <p:pic>
        <p:nvPicPr>
          <p:cNvPr id="8" name="Picture 3" descr="C:\Documents and Settings\Admin\Рабочий стол\презентации краеведение\ЖЕВЛАКОВИЧ\ЖЕВЛАКОВИЧ ОРДЕНА МЕДАЛИ\ОТ ВОЙНЫ 2 с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5" y="857232"/>
            <a:ext cx="1785950" cy="1934489"/>
          </a:xfrm>
          <a:prstGeom prst="rect">
            <a:avLst/>
          </a:prstGeom>
          <a:noFill/>
        </p:spPr>
      </p:pic>
      <p:pic>
        <p:nvPicPr>
          <p:cNvPr id="5" name="Picture 3" descr="C:\Documents and Settings\Admin\Рабочий стол\презентации краеведение\ЖЕВЛАКОВИЧ\ЖЕВЛАКОВИЧ ОРДЕНА МЕДАЛИ\ОТ ВОЙНЫ 2 с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857232"/>
            <a:ext cx="1785950" cy="19344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/>
              <a:t>Жевлакович</a:t>
            </a:r>
            <a:r>
              <a:rPr lang="ru-RU" b="1" dirty="0" smtClean="0"/>
              <a:t> Степан </a:t>
            </a:r>
            <a:r>
              <a:rPr lang="ru-RU" b="1" dirty="0" err="1" smtClean="0"/>
              <a:t>Викентьевич</a:t>
            </a:r>
            <a:r>
              <a:rPr lang="ru-RU" b="1" dirty="0" smtClean="0"/>
              <a:t>- директор Совхоза « Энтузиаст»1958г.</a:t>
            </a:r>
            <a:endParaRPr lang="ru-RU" b="1" dirty="0"/>
          </a:p>
        </p:txBody>
      </p:sp>
      <p:pic>
        <p:nvPicPr>
          <p:cNvPr id="12291" name="Picture 3" descr="C:\Documents and Settings\Admin\Рабочий стол\презентации краеведение\ЖЕВЛАКОВИЧ\Скан ДК\Жевлаковича Валерия\17 на сеноубрк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3786190"/>
            <a:ext cx="4420695" cy="3071810"/>
          </a:xfrm>
          <a:prstGeom prst="rect">
            <a:avLst/>
          </a:prstGeom>
          <a:noFill/>
        </p:spPr>
      </p:pic>
      <p:pic>
        <p:nvPicPr>
          <p:cNvPr id="7" name="Содержимое 6" descr="IMG_0002_NEW"/>
          <p:cNvPicPr>
            <a:picLocks noGrp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857364"/>
            <a:ext cx="371477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 descr="C:\Documents and Settings\Admin\Рабочий стол\презентации краеведение\ЖЕВЛАКОВИЧ\Скан ДК\Жевлаковича Валерия\02 Жевлакович СВ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357298"/>
            <a:ext cx="3786214" cy="2928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C:\Documents and Settings\Admin\Рабочий стол\презентации краеведение\ЖЕВЛАКОВИЧ\Скан ДК\Жевлаковича Валерия\02 Жевлакович СВ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357298"/>
            <a:ext cx="3714776" cy="2928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sz="36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C:\Documents and Settings\Admin\Рабочий стол\презентации краеведение\ЖЕВЛАКОВИЧ\Скан ДК\СКАНЫ\01000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57232"/>
            <a:ext cx="3571899" cy="30003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Documents and Settings\Admin\Рабочий стол\презентации краеведение\ЖЕВЛАКОВИЧ\Скан ДК\СКАНЫ\01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3648075"/>
            <a:ext cx="3148004" cy="3209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Documents and Settings\Admin\Рабочий стол\презентации краеведение\ЖЕВЛАКОВИЧ\Скан ДК\СКАНЫ\010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857232"/>
            <a:ext cx="3718920" cy="32147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857628"/>
            <a:ext cx="3000396" cy="27912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Итоги сельскохозяйственного производства.</a:t>
            </a:r>
            <a:endParaRPr lang="ru-RU" dirty="0"/>
          </a:p>
        </p:txBody>
      </p:sp>
      <p:pic>
        <p:nvPicPr>
          <p:cNvPr id="13314" name="Picture 2" descr="C:\Documents and Settings\Admin\Рабочий стол\презентации краеведение\ЖЕВЛАКОВИЧ\Скан ДК\Жевлаковича Валерия\15 с внуком Андреем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1428736"/>
            <a:ext cx="2786082" cy="4714908"/>
          </a:xfrm>
          <a:prstGeom prst="rect">
            <a:avLst/>
          </a:prstGeom>
          <a:noFill/>
        </p:spPr>
      </p:pic>
      <p:pic>
        <p:nvPicPr>
          <p:cNvPr id="13315" name="Picture 3" descr="C:\Documents and Settings\Admin\Рабочий стол\презентации краеведение\ЖЕВЛАКОВИЧ\показатели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500174"/>
            <a:ext cx="5357850" cy="48220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Трудовые награды </a:t>
            </a:r>
            <a:r>
              <a:rPr lang="ru-RU" dirty="0" err="1" smtClean="0"/>
              <a:t>Жевлаковича</a:t>
            </a:r>
            <a:r>
              <a:rPr lang="ru-RU" dirty="0" smtClean="0"/>
              <a:t> С.В.</a:t>
            </a:r>
            <a:endParaRPr lang="ru-RU" dirty="0"/>
          </a:p>
        </p:txBody>
      </p:sp>
      <p:pic>
        <p:nvPicPr>
          <p:cNvPr id="16386" name="Picture 2" descr="C:\Documents and Settings\Admin\Рабочий стол\презентации краеведение\ЖЕВЛАКОВИЧ\Скан ДК\Жевлаковича Евгения\22 Герой разворот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1643050"/>
            <a:ext cx="4123089" cy="2928958"/>
          </a:xfrm>
          <a:prstGeom prst="rect">
            <a:avLst/>
          </a:prstGeom>
          <a:noFill/>
        </p:spPr>
      </p:pic>
      <p:pic>
        <p:nvPicPr>
          <p:cNvPr id="16387" name="Picture 3" descr="C:\Documents and Settings\Admin\Рабочий стол\презентации краеведение\ЖЕВЛАКОВИЧ\ЖЕВЛАКОВИЧ ОРДЕНА МЕДАЛИ\ЗВЕЗДА ГЕРОЯ СОЦ ТРУД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643050"/>
            <a:ext cx="1172935" cy="2143140"/>
          </a:xfrm>
          <a:prstGeom prst="rect">
            <a:avLst/>
          </a:prstGeom>
          <a:noFill/>
        </p:spPr>
      </p:pic>
      <p:pic>
        <p:nvPicPr>
          <p:cNvPr id="16388" name="Picture 4" descr="C:\Documents and Settings\Admin\Рабочий стол\презентации краеведение\ЖЕВЛАКОВИЧ\ЖЕВЛАКОВИЧ о наградах\ОРДЕН ЛЕНИН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4572008"/>
            <a:ext cx="1571636" cy="2066849"/>
          </a:xfrm>
          <a:prstGeom prst="rect">
            <a:avLst/>
          </a:prstGeom>
          <a:noFill/>
        </p:spPr>
      </p:pic>
      <p:pic>
        <p:nvPicPr>
          <p:cNvPr id="16389" name="Picture 5" descr="C:\Documents and Settings\Admin\Рабочий стол\презентации краеведение\ЖЕВЛАКОВИЧ\ЖЕВЛАКОВИЧ о наградах\ОРДЕН ЛЕНИН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4643446"/>
            <a:ext cx="1521039" cy="2000310"/>
          </a:xfrm>
          <a:prstGeom prst="rect">
            <a:avLst/>
          </a:prstGeom>
          <a:noFill/>
        </p:spPr>
      </p:pic>
      <p:pic>
        <p:nvPicPr>
          <p:cNvPr id="16390" name="Picture 6" descr="C:\Documents and Settings\Admin\Рабочий стол\презентации краеведение\ЖЕВЛАКОВИЧ\Скан ДК\Опарин Ю.С\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1928802"/>
            <a:ext cx="2541591" cy="3955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500702"/>
            <a:ext cx="8183880" cy="928694"/>
          </a:xfrm>
        </p:spPr>
        <p:txBody>
          <a:bodyPr>
            <a:normAutofit/>
          </a:bodyPr>
          <a:lstStyle/>
          <a:p>
            <a:r>
              <a:rPr lang="ru-RU" dirty="0" smtClean="0"/>
              <a:t>История совхоза « Энтузиаст»       </a:t>
            </a:r>
            <a:endParaRPr lang="ru-RU" dirty="0"/>
          </a:p>
        </p:txBody>
      </p:sp>
      <p:pic>
        <p:nvPicPr>
          <p:cNvPr id="6" name="Содержимое 5" descr="D:\Мои рисунки\Музей\IMG_0278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l="14025" r="7468" b="16216"/>
          <a:stretch>
            <a:fillRect/>
          </a:stretch>
        </p:blipFill>
        <p:spPr bwMode="auto">
          <a:xfrm>
            <a:off x="428596" y="571480"/>
            <a:ext cx="8286807" cy="48577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Documents and Settings\Admin\Рабочий стол\презентации краеведение\ЖЕВЛАКОВИЧ\Скан ДК\Опарин Ю.С\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714356"/>
            <a:ext cx="1571636" cy="21431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000108"/>
          </a:xfrm>
        </p:spPr>
        <p:txBody>
          <a:bodyPr/>
          <a:lstStyle/>
          <a:p>
            <a:pPr algn="ctr"/>
            <a:r>
              <a:rPr lang="ru-RU" dirty="0" smtClean="0"/>
              <a:t>Развитие социальной сферы.</a:t>
            </a:r>
            <a:endParaRPr lang="ru-RU" dirty="0"/>
          </a:p>
        </p:txBody>
      </p:sp>
      <p:pic>
        <p:nvPicPr>
          <p:cNvPr id="9" name="Содержимое 3" descr="IMG_0005_NEW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3929066"/>
            <a:ext cx="2857520" cy="2286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Documents and Settings\Admin\Рабочий стол\презентации краеведение\ЖЕВЛАКОВИЧ\Скан ДК\СКАНЫ\010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071942"/>
            <a:ext cx="2881382" cy="21841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0006_NEW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4286256"/>
            <a:ext cx="3500462" cy="23574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1142984"/>
            <a:ext cx="2428892" cy="23574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8" name="Picture 2" descr="C:\Documents and Settings\Admin\Рабочий стол\презентации краеведение\ЖЕВЛАКОВИЧ\Скан ДК\СКАНЫ\01001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42984"/>
            <a:ext cx="3722916" cy="25542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857224" y="3143248"/>
            <a:ext cx="1714512" cy="3571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школа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2" y="5857892"/>
            <a:ext cx="1500198" cy="3571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ФАП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500826" y="3214686"/>
            <a:ext cx="1428760" cy="2857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</a:t>
            </a:r>
            <a:r>
              <a:rPr lang="ru-RU" dirty="0" smtClean="0">
                <a:solidFill>
                  <a:schemeClr val="tx1"/>
                </a:solidFill>
              </a:rPr>
              <a:t>ДК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643702" y="6215082"/>
            <a:ext cx="1643074" cy="2857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столовая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86116" y="6072206"/>
            <a:ext cx="1990740" cy="4286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магазин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Documents and Settings\Admin\Рабочий стол\презентации краеведение\ЖЕВЛАКОВИЧ\22,02,2013\контора 75-80 год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1243205"/>
            <a:ext cx="2916145" cy="23286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4286248" y="3357562"/>
            <a:ext cx="1571636" cy="2857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контора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/>
              <a:t>Массовые праздники.</a:t>
            </a:r>
            <a:endParaRPr lang="ru-RU" sz="4000" b="1" dirty="0"/>
          </a:p>
        </p:txBody>
      </p:sp>
      <p:pic>
        <p:nvPicPr>
          <p:cNvPr id="4" name="Picture 3" descr="C:\Documents and Settings\Admin\Рабочий стол\презентации краеведение\ЖЕВЛАКОВИЧ\Скан ДК\СКАНЫ\01001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84" y="1285860"/>
            <a:ext cx="4170675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Documents and Settings\Admin\Мои документы\Мои рисунки\MP Navigator EX\2012_03_28\IMG_0001_NEW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286248" y="1396622"/>
            <a:ext cx="4214842" cy="3054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C:\Documents and Settings\Admin\Рабочий стол\презентации краеведение\ЖЕВЛАКОВИЧ\Скан ДК\Жевлаковича Валерия\13 Берёзка 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4284913"/>
            <a:ext cx="3500462" cy="2573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Documents and Settings\Admin\Рабочий стол\презентации краеведение\ЖЕВЛАКОВИЧ\Скан ДК\СКАНЫ\010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4170675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             </a:t>
            </a:r>
            <a:r>
              <a:rPr lang="ru-RU" sz="3600" b="1" dirty="0" smtClean="0">
                <a:solidFill>
                  <a:srgbClr val="FF0000"/>
                </a:solidFill>
              </a:rPr>
              <a:t>Галерея славы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             села « Энтузиаст»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5365" name="Picture 5" descr="C:\Documents and Settings\Admin\Рабочий стол\презентации краеведение\ЖЕВЛАКОВИЧ\Скан ДК\Опарин Ю.С\17 Савельева АМ   7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285860"/>
            <a:ext cx="1272673" cy="2714644"/>
          </a:xfrm>
          <a:prstGeom prst="rect">
            <a:avLst/>
          </a:prstGeom>
          <a:noFill/>
        </p:spPr>
      </p:pic>
      <p:pic>
        <p:nvPicPr>
          <p:cNvPr id="15366" name="Picture 6" descr="C:\Documents and Settings\Admin\Рабочий стол\презентации краеведение\ЖЕВЛАКОВИЧ\Скан ДК\Опарин Ю.С\20 Горячев Ген Еф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2500306"/>
            <a:ext cx="1643074" cy="2571768"/>
          </a:xfrm>
          <a:prstGeom prst="rect">
            <a:avLst/>
          </a:prstGeom>
          <a:noFill/>
        </p:spPr>
      </p:pic>
      <p:pic>
        <p:nvPicPr>
          <p:cNvPr id="15367" name="Picture 7" descr="C:\Documents and Settings\Admin\Рабочий стол\презентации краеведение\ЖЕВЛАКОВИЧ\ЭНТУЗИАСТ\Носков ВА портрет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1428736"/>
            <a:ext cx="1428760" cy="2643206"/>
          </a:xfrm>
          <a:prstGeom prst="rect">
            <a:avLst/>
          </a:prstGeom>
          <a:noFill/>
        </p:spPr>
      </p:pic>
      <p:pic>
        <p:nvPicPr>
          <p:cNvPr id="15368" name="Picture 8" descr="C:\Documents and Settings\Admin\Рабочий стол\презентации краеведение\ЖЕВЛАКОВИЧ\ЭНТУЗИАСТ\Савельев ПГ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2214554"/>
            <a:ext cx="1643074" cy="248910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00034" y="4214818"/>
            <a:ext cx="1714512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Савельева Анна Михайловна – свинарка, делегат 23 съезда КПСС, награждена орденом Ленина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57422" y="5143512"/>
            <a:ext cx="1857388" cy="1357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Горячев</a:t>
            </a:r>
            <a:r>
              <a:rPr lang="ru-RU" dirty="0" smtClean="0"/>
              <a:t> </a:t>
            </a:r>
            <a:r>
              <a:rPr lang="ru-RU" sz="1400" dirty="0" smtClean="0">
                <a:solidFill>
                  <a:schemeClr val="tx1"/>
                </a:solidFill>
              </a:rPr>
              <a:t>Геннадий Иванович, тракторист, награжден орденом Ленина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57686" y="4214818"/>
            <a:ext cx="1785950" cy="2000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Носков Владимир Александрович, механизатор , делегат 26-27 съездов награжден орденом Трудового Красного зна</a:t>
            </a:r>
            <a:r>
              <a:rPr lang="ru-RU" sz="1400" b="1" dirty="0" smtClean="0">
                <a:solidFill>
                  <a:schemeClr val="tx1"/>
                </a:solidFill>
              </a:rPr>
              <a:t>м</a:t>
            </a:r>
            <a:r>
              <a:rPr lang="ru-RU" sz="1400" dirty="0" smtClean="0">
                <a:solidFill>
                  <a:schemeClr val="tx1"/>
                </a:solidFill>
              </a:rPr>
              <a:t>ени.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86512" y="4786322"/>
            <a:ext cx="2000264" cy="1857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Савельев Павел Георгиевич. Механизатор, награжден орденом Трудового Красного знамени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История моей семьи.</a:t>
            </a:r>
            <a:endParaRPr lang="ru-RU" dirty="0"/>
          </a:p>
        </p:txBody>
      </p:sp>
      <p:pic>
        <p:nvPicPr>
          <p:cNvPr id="17410" name="Picture 2" descr="C:\Documents and Settings\Admin\Мои документы\музей\На стенд\nv05^03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428736"/>
            <a:ext cx="3214710" cy="4222191"/>
          </a:xfrm>
          <a:prstGeom prst="rect">
            <a:avLst/>
          </a:prstGeom>
          <a:noFill/>
        </p:spPr>
      </p:pic>
      <p:pic>
        <p:nvPicPr>
          <p:cNvPr id="4098" name="Picture 2" descr="C:\Documents and Settings\Admin\Мои документы\музей\На стенд\P10006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428736"/>
            <a:ext cx="2714644" cy="414340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42910" y="5715016"/>
            <a:ext cx="3214710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Носковав</a:t>
            </a:r>
            <a:r>
              <a:rPr lang="ru-RU" dirty="0" smtClean="0"/>
              <a:t> Вера Матвеевна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00562" y="5715016"/>
            <a:ext cx="3214710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Носков Александр Иванович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285860"/>
            <a:ext cx="7901014" cy="5286412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/>
              <a:t>во- первых:</a:t>
            </a:r>
            <a:r>
              <a:rPr lang="ru-RU" dirty="0" smtClean="0"/>
              <a:t> </a:t>
            </a:r>
            <a:r>
              <a:rPr lang="ru-RU" i="1" dirty="0" smtClean="0"/>
              <a:t>уже  в юности  </a:t>
            </a:r>
            <a:r>
              <a:rPr lang="ru-RU" i="1" dirty="0" err="1" smtClean="0"/>
              <a:t>Жевлакович</a:t>
            </a:r>
            <a:r>
              <a:rPr lang="ru-RU" i="1" dirty="0" smtClean="0"/>
              <a:t> Степан </a:t>
            </a:r>
            <a:r>
              <a:rPr lang="ru-RU" i="1" dirty="0" err="1" smtClean="0"/>
              <a:t>Викентьевич</a:t>
            </a:r>
            <a:r>
              <a:rPr lang="ru-RU" i="1" dirty="0" smtClean="0"/>
              <a:t> определил для себя ценные ориентиры: личное участие  в развитии сельского хозяйства стало его  жизненной целью.</a:t>
            </a:r>
            <a:endParaRPr lang="ru-RU" dirty="0" smtClean="0"/>
          </a:p>
          <a:p>
            <a:r>
              <a:rPr lang="ru-RU" b="1" dirty="0" smtClean="0"/>
              <a:t>во- вторых:</a:t>
            </a:r>
            <a:r>
              <a:rPr lang="ru-RU" i="1" dirty="0" smtClean="0"/>
              <a:t> во время военных действий он проявил сильную волю, неординарные организаторские способности и пользовался непререкаемым моральным авторитетом.</a:t>
            </a:r>
            <a:endParaRPr lang="ru-RU" dirty="0" smtClean="0"/>
          </a:p>
          <a:p>
            <a:r>
              <a:rPr lang="ru-RU" b="1" dirty="0" smtClean="0"/>
              <a:t>в –третьих:</a:t>
            </a:r>
            <a:r>
              <a:rPr lang="ru-RU" i="1" dirty="0" smtClean="0"/>
              <a:t> личным примером им  был завоеван авторитет грамотного и справедливого руководителя</a:t>
            </a:r>
            <a:r>
              <a:rPr lang="ru-RU" dirty="0" smtClean="0"/>
              <a:t>, </a:t>
            </a:r>
            <a:r>
              <a:rPr lang="ru-RU" i="1" dirty="0" smtClean="0"/>
              <a:t>личным примером он  подтолкнул людей к трудовым подвигам</a:t>
            </a:r>
            <a:r>
              <a:rPr lang="ru-RU" dirty="0" smtClean="0"/>
              <a:t>.</a:t>
            </a:r>
          </a:p>
          <a:p>
            <a:r>
              <a:rPr lang="ru-RU" b="1" dirty="0" smtClean="0"/>
              <a:t>в-  четвертых</a:t>
            </a:r>
            <a:r>
              <a:rPr lang="ru-RU" dirty="0" smtClean="0"/>
              <a:t>: </a:t>
            </a:r>
            <a:r>
              <a:rPr lang="ru-RU" i="1" dirty="0" smtClean="0"/>
              <a:t>отличительной чертой такого руководителя как </a:t>
            </a:r>
            <a:r>
              <a:rPr lang="ru-RU" i="1" dirty="0" err="1" smtClean="0"/>
              <a:t>Жевлакович</a:t>
            </a:r>
            <a:r>
              <a:rPr lang="ru-RU" i="1" dirty="0" smtClean="0"/>
              <a:t> Степан </a:t>
            </a:r>
            <a:r>
              <a:rPr lang="ru-RU" i="1" dirty="0" err="1" smtClean="0"/>
              <a:t>Викентьевич</a:t>
            </a:r>
            <a:r>
              <a:rPr lang="ru-RU" i="1" dirty="0" smtClean="0"/>
              <a:t>  являлось  то, что он управлял не только сельскохозяйственным производством, но и всем селом, он был  хозяин села 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083188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/>
              <a:t>Спасибо за внимание!</a:t>
            </a:r>
            <a:endParaRPr lang="ru-R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Хронологические рамки</a:t>
            </a:r>
            <a:endParaRPr lang="ru-RU" sz="36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C:\Documents and Settings\Admin\Рабочий стол\презентации краеведение\ЖЕВЛАКОВИЧ\Скан ДК\СКАНЫ\01000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736"/>
            <a:ext cx="2928957" cy="3000396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презентации краеведение\ЖЕВЛАКОВИЧ\Скан ДК\СКАНЫ\01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3500438"/>
            <a:ext cx="2933690" cy="3209925"/>
          </a:xfrm>
          <a:prstGeom prst="rect">
            <a:avLst/>
          </a:prstGeom>
          <a:noFill/>
        </p:spPr>
      </p:pic>
      <p:pic>
        <p:nvPicPr>
          <p:cNvPr id="1028" name="Picture 4" descr="C:\Documents and Settings\Admin\Рабочий стол\презентации краеведение\ЖЕВЛАКОВИЧ\Скан ДК\СКАНЫ\010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1571612"/>
            <a:ext cx="2924704" cy="2857520"/>
          </a:xfrm>
          <a:prstGeom prst="rect">
            <a:avLst/>
          </a:prstGeom>
          <a:noFill/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2357422" y="3357562"/>
            <a:ext cx="3743325" cy="381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E5B8B7"/>
              </a:gs>
            </a:gsLst>
            <a:lin ang="5400000" scaled="1"/>
          </a:gradFill>
          <a:ln w="12700">
            <a:solidFill>
              <a:srgbClr val="D99594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1956-1978 г.г.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428596" y="1142984"/>
            <a:ext cx="8143932" cy="571504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Состояние сельскохозяйственного производства 60-80 г.г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00034" y="2143116"/>
            <a:ext cx="8073115" cy="571504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B6DDE8"/>
              </a:gs>
            </a:gsLst>
            <a:lin ang="5400000" scaled="1"/>
          </a:gradFill>
          <a:ln w="12700">
            <a:solidFill>
              <a:srgbClr val="92CDDC"/>
            </a:solidFill>
            <a:miter lim="800000"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Изучено недостаточно полно и объективно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3071810"/>
            <a:ext cx="8143932" cy="7858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Candara" pitchFamily="34" charset="0"/>
              </a:rPr>
              <a:t>В публикациях 70—80-е годов многое зависело от политических тенденций: постановление и решение съездов КПСС</a:t>
            </a:r>
            <a:endParaRPr lang="ru-RU" sz="2000"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4214818"/>
            <a:ext cx="8143932" cy="11430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С.П.Трапезников и </a:t>
            </a:r>
            <a:r>
              <a:rPr lang="ru-RU" dirty="0" err="1" smtClean="0">
                <a:solidFill>
                  <a:schemeClr val="tx1"/>
                </a:solidFill>
              </a:rPr>
              <a:t>А.А.Игнатовский</a:t>
            </a:r>
            <a:r>
              <a:rPr lang="ru-RU" dirty="0" smtClean="0">
                <a:solidFill>
                  <a:schemeClr val="tx1"/>
                </a:solidFill>
              </a:rPr>
              <a:t>,  определяют ряд проблемных вопросов: укрепление материальной базы, выбор специализации производства , новые формы ведения хозяйства.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5715016"/>
            <a:ext cx="8143932" cy="7858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Социологические исследования на селе  в 70 годы дали достаточно большой фактический и статистический материал для изучения кадровой политики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857752" y="1857364"/>
            <a:ext cx="212450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5429256" y="2714620"/>
            <a:ext cx="212450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5857884" y="3929066"/>
            <a:ext cx="212450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6072198" y="5429264"/>
            <a:ext cx="212450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785918" y="214290"/>
            <a:ext cx="5643602" cy="500066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E5B8B7"/>
              </a:gs>
            </a:gsLst>
            <a:lin ang="5400000" scaled="1"/>
          </a:gradFill>
          <a:ln w="12700">
            <a:solidFill>
              <a:srgbClr val="D99594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Исследование историков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25470"/>
          </a:xfrm>
        </p:spPr>
        <p:txBody>
          <a:bodyPr/>
          <a:lstStyle/>
          <a:p>
            <a:r>
              <a:rPr lang="ru-RU" b="1" dirty="0" smtClean="0"/>
              <a:t>Цель исследования: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357298"/>
            <a:ext cx="7467600" cy="511665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800" dirty="0" smtClean="0"/>
              <a:t>   на основе анализа документальны источников, поисковых материалов, составить описание  трудового пути  </a:t>
            </a:r>
            <a:r>
              <a:rPr lang="ru-RU" sz="2800" dirty="0" err="1" smtClean="0"/>
              <a:t>Жевлаковича</a:t>
            </a:r>
            <a:r>
              <a:rPr lang="ru-RU" sz="2800" dirty="0" smtClean="0"/>
              <a:t> Степана </a:t>
            </a:r>
            <a:r>
              <a:rPr lang="ru-RU" sz="2800" dirty="0" err="1" smtClean="0"/>
              <a:t>Викентьевича</a:t>
            </a:r>
            <a:r>
              <a:rPr lang="ru-RU" sz="2800" dirty="0" smtClean="0"/>
              <a:t>, и определить  его личный вклад как руководителя в историю развития сельскохозяйственного производства совхоза «Энтузиаст»</a:t>
            </a:r>
            <a:endParaRPr lang="ru-RU" sz="2800" dirty="0"/>
          </a:p>
        </p:txBody>
      </p:sp>
      <p:pic>
        <p:nvPicPr>
          <p:cNvPr id="4" name="Рисунок 3" descr="C:\Documents and Settings\Admin\Рабочий стол\презентации краеведение\ЖЕВЛАКОВИЧ\Скан ДК\Опарин Ю.С\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4714860"/>
            <a:ext cx="1571636" cy="21431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Documents and Settings\Admin\Рабочий стол\Фото01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4786322"/>
            <a:ext cx="2170118" cy="2071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3" name="Picture 1" descr="C:\Documents and Settings\Admin\Рабочий стол\презентации краеведение\ЖЕВЛАКОВИЧ\ЖЕВЛАКОВИЧ ОРДЕНА МЕДАЛИ\ЗВЕЗДА ГЕРОЯ СОЦ ТРУД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8148" y="226637"/>
            <a:ext cx="642942" cy="11747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задачи: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отыскать сведения о  начале трудового пути 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Жевлаковича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Степана 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Викентьевича</a:t>
            </a:r>
            <a:endParaRPr lang="ru-RU" dirty="0" smtClean="0">
              <a:latin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определить степень его участия в Великой отечественной войне;</a:t>
            </a:r>
            <a:endParaRPr lang="ru-RU" dirty="0" smtClean="0">
              <a:latin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проанализировать литературу и  документальные источники по данному вопросу;</a:t>
            </a:r>
            <a:endParaRPr lang="ru-RU" dirty="0" smtClean="0">
              <a:latin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собрать материалы семейного архива и воспоминания членов семьи; </a:t>
            </a:r>
            <a:endParaRPr lang="ru-RU" dirty="0" smtClean="0">
              <a:latin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проанализировать статистические отчеты</a:t>
            </a:r>
            <a:endParaRPr lang="ru-RU" dirty="0" smtClean="0">
              <a:latin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на основе изучения источников  провести исследования  становления личности.</a:t>
            </a:r>
            <a:endParaRPr lang="ru-RU" dirty="0" smtClean="0">
              <a:latin typeface="Arial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14480" y="1285860"/>
            <a:ext cx="5143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3363670"/>
            <a:ext cx="864396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000109"/>
            <a:ext cx="835824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Объект </a:t>
            </a: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 развитие сельскохозяйственного производства совхоза </a:t>
            </a:r>
            <a:r>
              <a:rPr lang="ru-RU" sz="2800" dirty="0" smtClean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Энтузиаст</a:t>
            </a:r>
            <a:r>
              <a:rPr lang="ru-RU" sz="2800" dirty="0" smtClean="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в1956 -1978 годы</a:t>
            </a: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2800" dirty="0" smtClean="0">
              <a:latin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Предмет:-</a:t>
            </a: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роль </a:t>
            </a:r>
            <a:r>
              <a:rPr lang="ru-RU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Жевлаковича</a:t>
            </a: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С.В. как руководителя и степень его участия в процветании совхоза Энтузиаст.                                                                                                                        </a:t>
            </a:r>
            <a:endParaRPr lang="ru-RU" sz="28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Гипотеза –</a:t>
            </a: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жизни каждого человека находит отражение история его Родины. Человек, который вместе со своей страной с честью переживает испытания, пользуется заслуженным уважением, является примером для потомков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Анализ источников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b="1" dirty="0" smtClean="0"/>
              <a:t> </a:t>
            </a:r>
            <a:r>
              <a:rPr lang="ru-RU" dirty="0" smtClean="0"/>
              <a:t>- устные воспоминания  работавших с ним людей, родственников.</a:t>
            </a:r>
          </a:p>
          <a:p>
            <a:r>
              <a:rPr lang="ru-RU" dirty="0" smtClean="0"/>
              <a:t>  -фотодокументы из школьного архива, архива родственников, </a:t>
            </a:r>
            <a:r>
              <a:rPr lang="ru-RU" dirty="0" err="1" smtClean="0"/>
              <a:t>фотоархива</a:t>
            </a:r>
            <a:r>
              <a:rPr lang="ru-RU" dirty="0" smtClean="0"/>
              <a:t> </a:t>
            </a:r>
          </a:p>
          <a:p>
            <a:r>
              <a:rPr lang="ru-RU" dirty="0" smtClean="0"/>
              <a:t> -письменные источники: газетные статьи : газеты « За коммунизм», « Призыв»,                                         - домашний архив (почетные грамоты, удостоверения, медали, знаки отличия).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Методы исследования</a:t>
            </a:r>
            <a:r>
              <a:rPr lang="ru-RU" dirty="0" smtClean="0"/>
              <a:t> -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b="1" i="1" u="sng" dirty="0" smtClean="0"/>
              <a:t>сравнительно-исторический</a:t>
            </a:r>
            <a:r>
              <a:rPr lang="ru-RU" dirty="0" smtClean="0"/>
              <a:t> :   - анализ литературы по проблеме исследования,  изучение литературы по истории края;</a:t>
            </a:r>
            <a:r>
              <a:rPr lang="ru-RU" b="1" i="1" dirty="0" smtClean="0"/>
              <a:t> </a:t>
            </a:r>
            <a:endParaRPr lang="ru-RU" dirty="0" smtClean="0"/>
          </a:p>
          <a:p>
            <a:r>
              <a:rPr lang="ru-RU" b="1" i="1" u="sng" dirty="0" smtClean="0"/>
              <a:t>проблемно-хронологический</a:t>
            </a:r>
            <a:r>
              <a:rPr lang="ru-RU" i="1" dirty="0" smtClean="0"/>
              <a:t>: - </a:t>
            </a:r>
            <a:r>
              <a:rPr lang="ru-RU" dirty="0" smtClean="0"/>
              <a:t>опрос жителей села, сбор воспоминаний, устных свидетельств; изучение </a:t>
            </a:r>
            <a:r>
              <a:rPr lang="ru-RU" dirty="0" err="1" smtClean="0"/>
              <a:t>фотоархива</a:t>
            </a:r>
            <a:r>
              <a:rPr lang="ru-RU" dirty="0" smtClean="0"/>
              <a:t>; </a:t>
            </a:r>
            <a:r>
              <a:rPr lang="ru-RU" dirty="0" err="1" smtClean="0"/>
              <a:t>изучение</a:t>
            </a:r>
            <a:r>
              <a:rPr lang="ru-RU" dirty="0" smtClean="0"/>
              <a:t> документов;  </a:t>
            </a:r>
          </a:p>
          <a:p>
            <a:r>
              <a:rPr lang="ru-RU" b="1" i="1" u="sng" dirty="0" smtClean="0"/>
              <a:t>системный и статистический:</a:t>
            </a:r>
            <a:r>
              <a:rPr lang="ru-RU" i="1" dirty="0" smtClean="0"/>
              <a:t> - </a:t>
            </a:r>
            <a:r>
              <a:rPr lang="ru-RU" dirty="0" smtClean="0"/>
              <a:t>статистическое обобщение данных;- анализ и систематизация материала,  совместное редактирование работы;-  оформление  исследовательской работы.  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730</TotalTime>
  <Words>598</Words>
  <Application>Microsoft Office PowerPoint</Application>
  <PresentationFormat>Экран (4:3)</PresentationFormat>
  <Paragraphs>76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Эркер</vt:lpstr>
      <vt:lpstr>                  Трудовой подвиг  Жевлаковича Степана Викентьевича,  Героя Социалистического Труда. </vt:lpstr>
      <vt:lpstr>История совхоза « Энтузиаст»       </vt:lpstr>
      <vt:lpstr>Хронологические рамки</vt:lpstr>
      <vt:lpstr>Слайд 4</vt:lpstr>
      <vt:lpstr>Цель исследования:</vt:lpstr>
      <vt:lpstr>задачи:</vt:lpstr>
      <vt:lpstr>Слайд 7</vt:lpstr>
      <vt:lpstr>Анализ источников</vt:lpstr>
      <vt:lpstr>Методы исследования -</vt:lpstr>
      <vt:lpstr>Актуальность</vt:lpstr>
      <vt:lpstr>Жевлакович Степан Викентьевич.</vt:lpstr>
      <vt:lpstr>Начало трудового пути в совхозе  « Энтузиаст».</vt:lpstr>
      <vt:lpstr>Слайд 13</vt:lpstr>
      <vt:lpstr>Боевые заслуги Жевлаковича С.В. Наградной лист № 321</vt:lpstr>
      <vt:lpstr>   Боевые заслуги Жевлаковича С.В.  Выписка из приказа №046/н от 28.05.1945.</vt:lpstr>
      <vt:lpstr>Жевлакович Степан Викентьевич- директор Совхоза « Энтузиаст»1958г.</vt:lpstr>
      <vt:lpstr>Слайд 17</vt:lpstr>
      <vt:lpstr>Итоги сельскохозяйственного производства.</vt:lpstr>
      <vt:lpstr>Трудовые награды Жевлаковича С.В.</vt:lpstr>
      <vt:lpstr>Развитие социальной сферы.</vt:lpstr>
      <vt:lpstr>Массовые праздники.</vt:lpstr>
      <vt:lpstr>               Галерея славы              села « Энтузиаст»</vt:lpstr>
      <vt:lpstr>История моей семьи.</vt:lpstr>
      <vt:lpstr>Выводы.</vt:lpstr>
      <vt:lpstr>Спасибо за внимание!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Трудовой подвиг  Жевлаковича Степана Викентьевича,  Героя Социалистического Труда. </dc:title>
  <dc:creator>Admin</dc:creator>
  <cp:lastModifiedBy>Admin</cp:lastModifiedBy>
  <cp:revision>78</cp:revision>
  <dcterms:created xsi:type="dcterms:W3CDTF">2013-11-06T03:27:34Z</dcterms:created>
  <dcterms:modified xsi:type="dcterms:W3CDTF">2013-12-18T00:34:20Z</dcterms:modified>
</cp:coreProperties>
</file>