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80" r:id="rId2"/>
    <p:sldId id="302" r:id="rId3"/>
    <p:sldId id="264" r:id="rId4"/>
    <p:sldId id="301" r:id="rId5"/>
    <p:sldId id="285" r:id="rId6"/>
    <p:sldId id="286" r:id="rId7"/>
    <p:sldId id="287" r:id="rId8"/>
    <p:sldId id="298" r:id="rId9"/>
    <p:sldId id="303" r:id="rId10"/>
    <p:sldId id="304" r:id="rId11"/>
    <p:sldId id="305" r:id="rId12"/>
    <p:sldId id="258" r:id="rId13"/>
    <p:sldId id="267" r:id="rId14"/>
    <p:sldId id="274" r:id="rId15"/>
    <p:sldId id="288" r:id="rId16"/>
    <p:sldId id="289" r:id="rId17"/>
    <p:sldId id="291" r:id="rId18"/>
    <p:sldId id="292" r:id="rId19"/>
    <p:sldId id="296" r:id="rId20"/>
    <p:sldId id="306" r:id="rId21"/>
    <p:sldId id="307" r:id="rId22"/>
    <p:sldId id="308" r:id="rId23"/>
    <p:sldId id="297" r:id="rId24"/>
    <p:sldId id="294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48840-041E-4476-8584-E225416A0EA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2DF3-79CC-4B86-AD68-F7465AF3E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2DF3-79CC-4B86-AD68-F7465AF3E7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58D61-680F-4324-A8B0-BF867853558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08FB92-2D6C-4306-A15E-D1F302594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58088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Кондратьева Елена , ученица 9 класса.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МОУ « Энтузиастская ООШ»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1. Экспедиция</a:t>
            </a:r>
          </a:p>
          <a:p>
            <a:pPr>
              <a:buNone/>
            </a:pPr>
            <a:r>
              <a:rPr lang="ru-RU" dirty="0" smtClean="0"/>
              <a:t>    2 Работа  с источниками и литературой </a:t>
            </a:r>
          </a:p>
          <a:p>
            <a:r>
              <a:rPr lang="ru-RU" dirty="0" smtClean="0"/>
              <a:t>3 Беседы с жителями бывшего села</a:t>
            </a:r>
          </a:p>
          <a:p>
            <a:r>
              <a:rPr lang="ru-RU" dirty="0" smtClean="0"/>
              <a:t>4.Работа с картами.</a:t>
            </a:r>
          </a:p>
          <a:p>
            <a:r>
              <a:rPr lang="ru-RU" dirty="0" smtClean="0"/>
              <a:t>5.Анализ и  обобщение материала.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Методы исследования.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7336" y="1450818"/>
          <a:ext cx="6109328" cy="3956364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956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latin typeface="Calibri"/>
                          <a:ea typeface="Calibri"/>
                          <a:cs typeface="Times New Roman"/>
                        </a:rPr>
                        <a:t>Приложение.1.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Приложение.1.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429551" cy="685800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1785918" y="1428736"/>
            <a:ext cx="142876" cy="16430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Кладбище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5" name="Picture 1" descr="C:\Documents and Settings\Admin\Рабочий стол\фотки 12.10.10\S730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фотки 12.10.10\S730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285728"/>
            <a:ext cx="766936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месте бывшего села.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7" name="Picture 1" descr="C:\Documents and Settings\Admin\Рабочий стол\ьшщшзщш\S730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24000"/>
            <a:ext cx="7786742" cy="48339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Когда-то  здесь стояла церковь.</a:t>
            </a:r>
            <a:endParaRPr lang="ru-RU" dirty="0"/>
          </a:p>
        </p:txBody>
      </p:sp>
      <p:pic>
        <p:nvPicPr>
          <p:cNvPr id="38915" name="Picture 3" descr="C:\Documents and Settings\Admin\Мои документы\музей\DSC0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24000"/>
            <a:ext cx="7358114" cy="511971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ьшщшзщш\S730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72494" cy="643537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Мои документы\Мои рисунки\MP Navigator EX\2010_10_12\IMG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9132914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214282" y="2571744"/>
            <a:ext cx="928694" cy="260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56" descr="D:\Мои рисунки\Музей\Изображение 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07249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Мой дедушка в барском саду села Голянищево.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5058" name="Picture 2" descr="C:\Documents and Settings\Admin\Мои документы\Мои рисунки\MP Navigator EX\2010_10_16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42928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924800" cy="4162444"/>
          </a:xfrm>
        </p:spPr>
        <p:txBody>
          <a:bodyPr/>
          <a:lstStyle/>
          <a:p>
            <a:pPr algn="ctr"/>
            <a:r>
              <a:rPr lang="ru-RU" b="1" i="1" dirty="0" smtClean="0"/>
              <a:t>«</a:t>
            </a:r>
            <a:r>
              <a:rPr lang="ru-RU" b="1" i="1" dirty="0" err="1" smtClean="0">
                <a:solidFill>
                  <a:srgbClr val="0070C0"/>
                </a:solidFill>
              </a:rPr>
              <a:t>Голянищево</a:t>
            </a:r>
            <a:r>
              <a:rPr lang="ru-RU" b="1" i="1" dirty="0" smtClean="0">
                <a:solidFill>
                  <a:srgbClr val="0070C0"/>
                </a:solidFill>
              </a:rPr>
              <a:t>-  деревня, сельцо или село?»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581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MP Navigator EX\2012_08_15\IMG_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-285776"/>
            <a:ext cx="5286412" cy="71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Когда-то  здесь стояла церковь.</a:t>
            </a:r>
            <a:endParaRPr lang="ru-RU" dirty="0"/>
          </a:p>
        </p:txBody>
      </p:sp>
      <p:pic>
        <p:nvPicPr>
          <p:cNvPr id="38915" name="Picture 3" descr="C:\Documents and Settings\Admin\Мои документы\музей\DSC0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24000"/>
            <a:ext cx="7358114" cy="511971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Мои документы\Мои рисунки\MP Navigator EX\2010_10_12\IMG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9132914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5286380" y="2285992"/>
            <a:ext cx="142876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Documents and Settings\Admin\Мои документы\Мои рисунки\MP Navigator EX\2010_10_20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108218" cy="614366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flipV="1">
            <a:off x="1214414" y="2928934"/>
            <a:ext cx="1000132" cy="2857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Школа из села Голянищево.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C:\Documents and Settings\Admin\Мои документы\Мои рисунки\MP Navigator EX\2010_10_16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52016"/>
            <a:ext cx="6755726" cy="46345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Вывод:</a:t>
            </a:r>
          </a:p>
          <a:p>
            <a:pPr marL="514350" indent="-514350">
              <a:buNone/>
            </a:pPr>
            <a:r>
              <a:rPr lang="ru-RU" dirty="0" smtClean="0"/>
              <a:t>1. Голянищево- было владельческое сельское поселение.</a:t>
            </a:r>
          </a:p>
          <a:p>
            <a:pPr marL="514350" indent="-514350">
              <a:buNone/>
            </a:pPr>
            <a:r>
              <a:rPr lang="ru-RU" dirty="0" smtClean="0"/>
              <a:t>2. В </a:t>
            </a:r>
            <a:r>
              <a:rPr lang="ru-RU" dirty="0" err="1" smtClean="0"/>
              <a:t>Голянищево</a:t>
            </a:r>
            <a:r>
              <a:rPr lang="ru-RU" dirty="0" smtClean="0"/>
              <a:t> была церковь , в жизни сельского поселения она  играла большую роль.</a:t>
            </a:r>
          </a:p>
          <a:p>
            <a:pPr marL="514350" indent="-514350">
              <a:buNone/>
            </a:pPr>
            <a:r>
              <a:rPr lang="ru-RU" dirty="0" smtClean="0"/>
              <a:t>3. В </a:t>
            </a:r>
            <a:r>
              <a:rPr lang="ru-RU" dirty="0" err="1" smtClean="0"/>
              <a:t>Голянищеве</a:t>
            </a:r>
            <a:r>
              <a:rPr lang="ru-RU" dirty="0" smtClean="0"/>
              <a:t>  насчитывалось большое количество дворов и населения, а также наличие пунктов социального значения.</a:t>
            </a:r>
          </a:p>
          <a:p>
            <a:pPr marL="514350" indent="-514350" algn="ctr">
              <a:buNone/>
            </a:pPr>
            <a:r>
              <a:rPr lang="ru-RU" sz="4000" b="1" dirty="0" smtClean="0"/>
              <a:t>Голянищево- село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929322" y="1428736"/>
            <a:ext cx="2571768" cy="23574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Совхоз Энтузиаст 1929 год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1472" y="357166"/>
            <a:ext cx="385765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сельцо  Вындово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28596" y="2143116"/>
            <a:ext cx="364333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деревня    </a:t>
            </a:r>
            <a:r>
              <a:rPr lang="ru-RU" dirty="0" err="1" smtClean="0"/>
              <a:t>Ратьково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7" idx="6"/>
          </p:cNvCxnSpPr>
          <p:nvPr/>
        </p:nvCxnSpPr>
        <p:spPr>
          <a:xfrm>
            <a:off x="4429124" y="1000108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6"/>
          </p:cNvCxnSpPr>
          <p:nvPr/>
        </p:nvCxnSpPr>
        <p:spPr>
          <a:xfrm>
            <a:off x="4071934" y="2786058"/>
            <a:ext cx="164307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1472" y="3714752"/>
            <a:ext cx="342902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  Кинобол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071934" y="3500438"/>
            <a:ext cx="228601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214546" y="4857760"/>
            <a:ext cx="342902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 Голянищево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215074" y="4929198"/>
            <a:ext cx="241459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село Даниловское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143504" y="3714752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0"/>
          </p:cNvCxnSpPr>
          <p:nvPr/>
        </p:nvCxnSpPr>
        <p:spPr>
          <a:xfrm rot="16200000" flipV="1">
            <a:off x="6854443" y="4361267"/>
            <a:ext cx="1071570" cy="64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В.С.Веселовский определял деревню - как комплекс хозяйственных угодий, села- владельческие центры, которые постепенно приобретали  черты приходских центров, сельцо- недоразвитое село.</a:t>
            </a:r>
            <a:r>
              <a:rPr lang="ru-RU" baseline="30000" dirty="0" smtClean="0"/>
              <a:t>3</a:t>
            </a:r>
            <a:r>
              <a:rPr lang="ru-RU" dirty="0" smtClean="0"/>
              <a:t> («Село и деревня </a:t>
            </a:r>
            <a:r>
              <a:rPr lang="ru-RU" dirty="0" err="1" smtClean="0"/>
              <a:t>Северо</a:t>
            </a:r>
            <a:r>
              <a:rPr lang="ru-RU" dirty="0" smtClean="0"/>
              <a:t>- Восточной Руси </a:t>
            </a:r>
            <a:r>
              <a:rPr lang="en-US" dirty="0" smtClean="0"/>
              <a:t>XIV</a:t>
            </a:r>
            <a:r>
              <a:rPr lang="ru-RU" dirty="0" smtClean="0"/>
              <a:t>-</a:t>
            </a:r>
            <a:r>
              <a:rPr lang="en-US" dirty="0" smtClean="0"/>
              <a:t>XVI</a:t>
            </a:r>
            <a:r>
              <a:rPr lang="ru-RU" dirty="0" smtClean="0"/>
              <a:t> вв.1936»)</a:t>
            </a:r>
          </a:p>
          <a:p>
            <a:pPr algn="just"/>
            <a:r>
              <a:rPr lang="ru-RU" dirty="0" smtClean="0"/>
              <a:t>Дегтярев А.Я. отмечал, что в селах и сельцах  чаще встречаются церкви, владельческие дворы, они являются  «генетическими центрами» и отличаются лишь по размерам угодий, количеством дворов.</a:t>
            </a:r>
            <a:r>
              <a:rPr lang="ru-RU" baseline="30000" dirty="0" smtClean="0"/>
              <a:t>4</a:t>
            </a:r>
            <a:r>
              <a:rPr lang="ru-RU" dirty="0" smtClean="0"/>
              <a:t> («Русская деревня в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 вв.очерки истории сельского расселения ,1980»)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Романов Б.А. считает, что термин « село» связан с обозначением </a:t>
            </a:r>
            <a:r>
              <a:rPr lang="ru-RU" dirty="0" err="1" smtClean="0"/>
              <a:t>негородского</a:t>
            </a:r>
            <a:r>
              <a:rPr lang="ru-RU" dirty="0" smtClean="0"/>
              <a:t> поселения. А деревня связана с развитием феодальных  отношений  («</a:t>
            </a:r>
            <a:r>
              <a:rPr lang="ru-RU" dirty="0" err="1" smtClean="0"/>
              <a:t>Изыскаяния</a:t>
            </a:r>
            <a:r>
              <a:rPr lang="ru-RU" dirty="0" smtClean="0"/>
              <a:t> о русском сельском поселении эпохи феодализма»,1960)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Историография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3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Объект исследования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/>
              <a:t>–  </a:t>
            </a:r>
            <a:r>
              <a:rPr lang="ru-RU" sz="4400" dirty="0" smtClean="0"/>
              <a:t>исчезнувшее сельское поселение </a:t>
            </a:r>
            <a:r>
              <a:rPr lang="ru-RU" sz="4400" dirty="0" err="1" smtClean="0"/>
              <a:t>Голянищево</a:t>
            </a:r>
            <a:r>
              <a:rPr lang="ru-RU" sz="4400" b="1" dirty="0" smtClean="0"/>
              <a:t> </a:t>
            </a:r>
            <a:endParaRPr lang="ru-RU" sz="4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71745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Предмет исследования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/>
              <a:t>– </a:t>
            </a:r>
            <a:r>
              <a:rPr lang="ru-RU" sz="4400" dirty="0" smtClean="0"/>
              <a:t>особенности  типологии  исчезнувшего сельского поселения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Цель</a:t>
            </a:r>
            <a:r>
              <a:rPr lang="ru-RU" sz="4800" b="1" dirty="0" smtClean="0"/>
              <a:t> – </a:t>
            </a:r>
            <a:r>
              <a:rPr lang="ru-RU" sz="4800" dirty="0" smtClean="0">
                <a:solidFill>
                  <a:schemeClr val="bg1"/>
                </a:solidFill>
              </a:rPr>
              <a:t>попытаться через страницы истории  определить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  типологию исчезнувшего сельского поселения </a:t>
            </a:r>
            <a:r>
              <a:rPr lang="ru-RU" sz="4800" dirty="0" err="1" smtClean="0">
                <a:solidFill>
                  <a:schemeClr val="bg1"/>
                </a:solidFill>
              </a:rPr>
              <a:t>Голянищево</a:t>
            </a:r>
            <a:endParaRPr lang="ru-RU" sz="4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место нахождения села Голянищево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Установить, что село  было владельческим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роль церкви в жизни села.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Установить, что село Голянищево было  социально- административным центром ближайшей округи.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собранный материал и представить в виде исследовательской работы.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2910" y="285728"/>
            <a:ext cx="785818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определению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типологии сельских поселений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Голянищево - это село.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Тема – исчезнувшие деревни – является актуальной в наше время. Утрачены многие красочные обряды, нормы общения и поведения, многие рациональные знания, разрушены традиции самобытности сельской культуры, преемственность.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ведь без прошлого нет будущего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766</TotalTime>
  <Words>387</Words>
  <Application>Microsoft Office PowerPoint</Application>
  <PresentationFormat>Экран (4:3)</PresentationFormat>
  <Paragraphs>58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МОУ « Энтузиастская ООШ»</vt:lpstr>
      <vt:lpstr>«Голянищево-  деревня, сельцо или село?» </vt:lpstr>
      <vt:lpstr>Слайд 3</vt:lpstr>
      <vt:lpstr>Историография</vt:lpstr>
      <vt:lpstr>Слайд 5</vt:lpstr>
      <vt:lpstr>Слайд 6</vt:lpstr>
      <vt:lpstr>Слайд 7</vt:lpstr>
      <vt:lpstr>Слайд 8</vt:lpstr>
      <vt:lpstr>АКТУАЛЬНОСТЬ</vt:lpstr>
      <vt:lpstr>Методы исследования.</vt:lpstr>
      <vt:lpstr>Слайд 11</vt:lpstr>
      <vt:lpstr>Кладбище </vt:lpstr>
      <vt:lpstr>Слайд 13</vt:lpstr>
      <vt:lpstr>На месте бывшего села.</vt:lpstr>
      <vt:lpstr>Когда-то  здесь стояла церковь.</vt:lpstr>
      <vt:lpstr>Слайд 16</vt:lpstr>
      <vt:lpstr>Слайд 17</vt:lpstr>
      <vt:lpstr>Слайд 18</vt:lpstr>
      <vt:lpstr>Мой дедушка в барском саду села Голянищево.</vt:lpstr>
      <vt:lpstr>Слайд 20</vt:lpstr>
      <vt:lpstr>Когда-то  здесь стояла церковь.</vt:lpstr>
      <vt:lpstr>Слайд 22</vt:lpstr>
      <vt:lpstr>Слайд 23</vt:lpstr>
      <vt:lpstr>Школа из села Голянищево.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85</cp:revision>
  <dcterms:created xsi:type="dcterms:W3CDTF">2010-10-14T20:07:43Z</dcterms:created>
  <dcterms:modified xsi:type="dcterms:W3CDTF">2017-05-12T21:55:02Z</dcterms:modified>
</cp:coreProperties>
</file>