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80" r:id="rId4"/>
    <p:sldId id="278" r:id="rId5"/>
    <p:sldId id="279" r:id="rId6"/>
    <p:sldId id="281" r:id="rId7"/>
    <p:sldId id="258" r:id="rId8"/>
    <p:sldId id="271" r:id="rId9"/>
    <p:sldId id="259" r:id="rId10"/>
    <p:sldId id="260" r:id="rId11"/>
    <p:sldId id="283" r:id="rId12"/>
    <p:sldId id="282" r:id="rId13"/>
    <p:sldId id="261" r:id="rId14"/>
    <p:sldId id="284" r:id="rId15"/>
    <p:sldId id="263" r:id="rId16"/>
    <p:sldId id="26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3" d="100"/>
          <a:sy n="53" d="100"/>
        </p:scale>
        <p:origin x="-9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ED37C-F79B-4AD3-95E3-6463CA66C7B4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8632-4321-4063-9327-AA9BA8CEB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 </a:t>
            </a:r>
            <a:r>
              <a:rPr lang="ru-RU" sz="2400" b="0" dirty="0" smtClean="0"/>
              <a:t>выполнила ученица 8 класса </a:t>
            </a:r>
            <a:br>
              <a:rPr lang="ru-RU" sz="2400" b="0" dirty="0" smtClean="0"/>
            </a:br>
            <a:r>
              <a:rPr lang="ru-RU" sz="2400" b="0" dirty="0" err="1" smtClean="0"/>
              <a:t>панкратова</a:t>
            </a:r>
            <a:r>
              <a:rPr lang="ru-RU" sz="2400" b="0" dirty="0" smtClean="0"/>
              <a:t> Мария.</a:t>
            </a:r>
            <a:endParaRPr lang="ru-RU" sz="24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1" y="1142985"/>
            <a:ext cx="7566051" cy="326391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Горшкова Анна Петровна- ветеран Великой Отечественной войны.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:\Геогргиевская_лент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2752725" cy="172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Теперь я фронтовичка 1943г.</a:t>
            </a:r>
            <a:endParaRPr lang="ru-RU" dirty="0"/>
          </a:p>
        </p:txBody>
      </p:sp>
      <p:pic>
        <p:nvPicPr>
          <p:cNvPr id="2050" name="Picture 2" descr="C:\Users\1\Pictures\MP Navigator EX\2015_04_19\IMG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4062582" cy="5429985"/>
          </a:xfrm>
          <a:prstGeom prst="rect">
            <a:avLst/>
          </a:prstGeom>
          <a:noFill/>
        </p:spPr>
      </p:pic>
      <p:pic>
        <p:nvPicPr>
          <p:cNvPr id="4" name="Picture 2" descr="C:\Users\1\Pictures\MP Navigator EX\2015_04_19\IMG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015"/>
            <a:ext cx="4062582" cy="5429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горшкова\крылов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7149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горшкова\UmFo5.jpg"/>
          <p:cNvPicPr/>
          <p:nvPr/>
        </p:nvPicPr>
        <p:blipFill>
          <a:blip r:embed="rId3" cstate="print"/>
          <a:srcRect l="8911" t="51750" b="27128"/>
          <a:stretch>
            <a:fillRect/>
          </a:stretch>
        </p:blipFill>
        <p:spPr bwMode="auto">
          <a:xfrm>
            <a:off x="4572000" y="1000108"/>
            <a:ext cx="4572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горшкова\Горшкова\20150315_134232.jpg"/>
          <p:cNvPicPr/>
          <p:nvPr/>
        </p:nvPicPr>
        <p:blipFill>
          <a:blip r:embed="rId2" cstate="print"/>
          <a:srcRect l="7465" t="7756" r="11203"/>
          <a:stretch>
            <a:fillRect/>
          </a:stretch>
        </p:blipFill>
        <p:spPr bwMode="auto">
          <a:xfrm>
            <a:off x="1285852" y="285728"/>
            <a:ext cx="650085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Боевые подруги 1944 Западная </a:t>
            </a:r>
            <a:r>
              <a:rPr lang="ru-RU" dirty="0"/>
              <a:t>У</a:t>
            </a:r>
            <a:r>
              <a:rPr lang="ru-RU" dirty="0" smtClean="0"/>
              <a:t>краина.</a:t>
            </a:r>
            <a:endParaRPr lang="ru-RU" dirty="0"/>
          </a:p>
        </p:txBody>
      </p:sp>
      <p:pic>
        <p:nvPicPr>
          <p:cNvPr id="3074" name="Picture 2" descr="C:\Users\1\Pictures\MP Navigator EX\2015_04_19\IMG_0001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6041932" cy="476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Сыновья Евгений и Юрий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78" b="34451"/>
          <a:stretch>
            <a:fillRect/>
          </a:stretch>
        </p:blipFill>
        <p:spPr bwMode="auto">
          <a:xfrm>
            <a:off x="2071670" y="1571612"/>
            <a:ext cx="50006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pic>
        <p:nvPicPr>
          <p:cNvPr id="2050" name="Picture 2" descr="C:\Users\1\Desktop\Горшкова\20150315_133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224" t="18941" r="7909" b="15398"/>
          <a:stretch>
            <a:fillRect/>
          </a:stretch>
        </p:blipFill>
        <p:spPr bwMode="auto">
          <a:xfrm>
            <a:off x="1285852" y="714356"/>
            <a:ext cx="2058745" cy="297180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3507" t="13433" r="24441" b="16418"/>
          <a:stretch>
            <a:fillRect/>
          </a:stretch>
        </p:blipFill>
        <p:spPr bwMode="auto">
          <a:xfrm>
            <a:off x="4500562" y="1142984"/>
            <a:ext cx="44291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9365" t="14754" r="19775" b="16394"/>
          <a:stretch>
            <a:fillRect/>
          </a:stretch>
        </p:blipFill>
        <p:spPr bwMode="auto">
          <a:xfrm>
            <a:off x="285720" y="3571876"/>
            <a:ext cx="47148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70- </a:t>
            </a:r>
            <a:r>
              <a:rPr lang="ru-RU" dirty="0" err="1" smtClean="0"/>
              <a:t>летие</a:t>
            </a:r>
            <a:r>
              <a:rPr lang="ru-RU" dirty="0" smtClean="0"/>
              <a:t> Победы ей 93 года.</a:t>
            </a:r>
            <a:endParaRPr lang="ru-RU" dirty="0"/>
          </a:p>
        </p:txBody>
      </p:sp>
      <p:pic>
        <p:nvPicPr>
          <p:cNvPr id="1026" name="Picture 2" descr="C:\Users\1\Desktop\Горшкова\20150315_135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39" t="3725"/>
          <a:stretch>
            <a:fillRect/>
          </a:stretch>
        </p:blipFill>
        <p:spPr bwMode="auto">
          <a:xfrm>
            <a:off x="4500562" y="928670"/>
            <a:ext cx="4000528" cy="5257319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l="10938" t="20215" r="6250" b="12988"/>
          <a:stretch>
            <a:fillRect/>
          </a:stretch>
        </p:blipFill>
        <p:spPr bwMode="auto">
          <a:xfrm>
            <a:off x="357158" y="857232"/>
            <a:ext cx="37861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6286520"/>
            <a:ext cx="2786082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1943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6215082"/>
            <a:ext cx="2714644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2015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Горшкова Анна Петровна</a:t>
            </a:r>
            <a:endParaRPr lang="ru-RU" dirty="0"/>
          </a:p>
        </p:txBody>
      </p:sp>
      <p:pic>
        <p:nvPicPr>
          <p:cNvPr id="4" name="Содержимое 3" descr="C:\Users\1\AppData\Local\Microsoft\Windows\Temporary Internet Files\Content.Word\P10802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51435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Геогргиевская_лент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752725" cy="172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Великая Отечественная война </a:t>
            </a:r>
            <a:br>
              <a:rPr lang="ru-RU" dirty="0" smtClean="0"/>
            </a:br>
            <a:r>
              <a:rPr lang="ru-RU" dirty="0" smtClean="0"/>
              <a:t>1941-1945 в памяти потомков.</a:t>
            </a:r>
            <a:endParaRPr lang="ru-RU" dirty="0"/>
          </a:p>
        </p:txBody>
      </p:sp>
      <p:pic>
        <p:nvPicPr>
          <p:cNvPr id="4" name="Содержимое 3" descr="C:\Users\1\AppData\Local\Microsoft\Windows\Temporary Internet Files\Content.Word\000_0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496"/>
            <a:ext cx="614366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2"/>
          <p:cNvPicPr>
            <a:picLocks noChangeArrowheads="1"/>
          </p:cNvPicPr>
          <p:nvPr/>
        </p:nvPicPr>
        <p:blipFill>
          <a:blip r:embed="rId3" cstate="print"/>
          <a:srcRect l="-180" t="-609" r="-301" b="-1138"/>
          <a:stretch>
            <a:fillRect/>
          </a:stretch>
        </p:blipFill>
        <p:spPr bwMode="auto">
          <a:xfrm>
            <a:off x="214282" y="1500174"/>
            <a:ext cx="385765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книг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357586" cy="5242051"/>
          </a:xfrm>
          <a:prstGeom prst="rect">
            <a:avLst/>
          </a:prstGeom>
          <a:noFill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 l="39474" t="-1389" r="3509" b="19444"/>
          <a:stretch>
            <a:fillRect/>
          </a:stretch>
        </p:blipFill>
        <p:spPr bwMode="auto">
          <a:xfrm>
            <a:off x="3929057" y="2000240"/>
            <a:ext cx="495824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моего исследования</a:t>
            </a:r>
            <a:endParaRPr lang="ru-RU" dirty="0"/>
          </a:p>
        </p:txBody>
      </p:sp>
      <p:pic>
        <p:nvPicPr>
          <p:cNvPr id="4" name="Picture 2" descr="C:\Users\1\Desktop\горшкова\Горшкова\20150315_135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14422"/>
            <a:ext cx="2857520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5357850" cy="3571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основе систематизации различного фактического материала создать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социально-психологический портрет женщины-военнослужащей Горшковой Анны Петровны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взять интервью у Горшковой А.П.</a:t>
            </a:r>
          </a:p>
          <a:p>
            <a:r>
              <a:rPr lang="ru-RU" dirty="0" smtClean="0"/>
              <a:t>- изучить документы и фотографии, хранящиеся  в личном архиве;</a:t>
            </a:r>
          </a:p>
          <a:p>
            <a:r>
              <a:rPr lang="ru-RU" dirty="0" smtClean="0"/>
              <a:t>- изучить литературу по интересующему вопросу.</a:t>
            </a:r>
          </a:p>
          <a:p>
            <a:r>
              <a:rPr lang="ru-RU" dirty="0" smtClean="0"/>
              <a:t>- записать воспоминания очевидца событий Великой Отечественной войны</a:t>
            </a:r>
          </a:p>
          <a:p>
            <a:endParaRPr lang="ru-RU" dirty="0"/>
          </a:p>
        </p:txBody>
      </p:sp>
      <p:pic>
        <p:nvPicPr>
          <p:cNvPr id="4" name="Рисунок 3" descr="H:\Геогргиевская_лент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752725" cy="172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ветераном.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1\Desktop\Горшкова\20150315_133604.jpg"/>
          <p:cNvPicPr>
            <a:picLocks noGrp="1"/>
          </p:cNvPicPr>
          <p:nvPr>
            <p:ph idx="1"/>
          </p:nvPr>
        </p:nvPicPr>
        <p:blipFill>
          <a:blip r:embed="rId2" cstate="print"/>
          <a:srcRect t="49129" r="11320" b="24115"/>
          <a:stretch>
            <a:fillRect/>
          </a:stretch>
        </p:blipFill>
        <p:spPr bwMode="auto">
          <a:xfrm>
            <a:off x="457200" y="1656083"/>
            <a:ext cx="8229600" cy="441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Сенгелей</a:t>
            </a:r>
            <a:r>
              <a:rPr lang="ru-RU" dirty="0" smtClean="0"/>
              <a:t> сегодня</a:t>
            </a:r>
            <a:endParaRPr lang="ru-RU" dirty="0"/>
          </a:p>
        </p:txBody>
      </p:sp>
      <p:pic>
        <p:nvPicPr>
          <p:cNvPr id="10241" name="Picture 1" descr="C:\Users\1\Desktop\горшкова\0_863c0_a09b3e8d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822960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шофёр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31658"/>
            <a:ext cx="7143800" cy="506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103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выполнила ученица 8 класса  панкратова Мария.</vt:lpstr>
      <vt:lpstr>Великая Отечественная война  1941-1945 в памяти потомков.</vt:lpstr>
      <vt:lpstr>Слайд 3</vt:lpstr>
      <vt:lpstr>Цель моего исследования</vt:lpstr>
      <vt:lpstr>Задачи</vt:lpstr>
      <vt:lpstr>Встреча с ветераном.</vt:lpstr>
      <vt:lpstr>Слайд 7</vt:lpstr>
      <vt:lpstr>Сенгелей сегодня</vt:lpstr>
      <vt:lpstr>Профессия шофёр</vt:lpstr>
      <vt:lpstr>Теперь я фронтовичка 1943г.</vt:lpstr>
      <vt:lpstr>Слайд 11</vt:lpstr>
      <vt:lpstr>Слайд 12</vt:lpstr>
      <vt:lpstr>Боевые подруги 1944 Западная Украина.</vt:lpstr>
      <vt:lpstr>Сыновья Евгений и Юрий</vt:lpstr>
      <vt:lpstr>Награды</vt:lpstr>
      <vt:lpstr>В 70- летие Победы ей 93 года.</vt:lpstr>
      <vt:lpstr>Горшкова Анна Петровна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created xsi:type="dcterms:W3CDTF">2015-04-19T18:30:15Z</dcterms:created>
  <dcterms:modified xsi:type="dcterms:W3CDTF">2017-05-15T13:51:09Z</dcterms:modified>
</cp:coreProperties>
</file>