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9" r:id="rId2"/>
    <p:sldId id="290" r:id="rId3"/>
    <p:sldId id="296" r:id="rId4"/>
    <p:sldId id="293" r:id="rId5"/>
    <p:sldId id="267" r:id="rId6"/>
    <p:sldId id="262" r:id="rId7"/>
    <p:sldId id="297" r:id="rId8"/>
    <p:sldId id="280" r:id="rId9"/>
    <p:sldId id="264" r:id="rId10"/>
    <p:sldId id="285" r:id="rId11"/>
    <p:sldId id="286" r:id="rId12"/>
    <p:sldId id="276" r:id="rId13"/>
    <p:sldId id="272" r:id="rId14"/>
    <p:sldId id="259" r:id="rId15"/>
    <p:sldId id="289" r:id="rId16"/>
    <p:sldId id="295" r:id="rId17"/>
    <p:sldId id="266" r:id="rId18"/>
    <p:sldId id="277" r:id="rId19"/>
    <p:sldId id="257" r:id="rId20"/>
    <p:sldId id="298" r:id="rId21"/>
    <p:sldId id="261" r:id="rId22"/>
    <p:sldId id="292" r:id="rId23"/>
    <p:sldId id="260" r:id="rId24"/>
    <p:sldId id="291" r:id="rId25"/>
    <p:sldId id="263" r:id="rId26"/>
    <p:sldId id="284" r:id="rId27"/>
    <p:sldId id="299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9355-11BE-401E-8940-ABCA25316414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4C001-9F17-4925-8135-36A3BCC1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C001-9F17-4925-8135-36A3BCC1F4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9BE026-5293-44CF-AE59-24B788219F80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134F9-9BF2-4E77-BAB2-24AE19A523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2"/>
            <a:ext cx="77724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Исследовательская работа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«Страницы истории исчезнувшей деревни </a:t>
            </a:r>
            <a:r>
              <a:rPr lang="ru-RU" dirty="0" err="1" smtClean="0">
                <a:solidFill>
                  <a:srgbClr val="FF0000"/>
                </a:solidFill>
              </a:rPr>
              <a:t>Вындово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4071942"/>
            <a:ext cx="7772400" cy="18573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Выполнила Алексеева </a:t>
            </a:r>
            <a:r>
              <a:rPr lang="ru-RU" b="1" dirty="0" err="1" smtClean="0">
                <a:solidFill>
                  <a:schemeClr val="bg1"/>
                </a:solidFill>
              </a:rPr>
              <a:t>Василина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ученица 9 класса,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МБОУ « </a:t>
            </a:r>
            <a:r>
              <a:rPr lang="ru-RU" b="1" dirty="0" err="1" smtClean="0">
                <a:solidFill>
                  <a:schemeClr val="bg1"/>
                </a:solidFill>
              </a:rPr>
              <a:t>Энтузиастская</a:t>
            </a:r>
            <a:r>
              <a:rPr lang="ru-RU" b="1" dirty="0" smtClean="0">
                <a:solidFill>
                  <a:schemeClr val="bg1"/>
                </a:solidFill>
              </a:rPr>
              <a:t> ООШ»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Списки населённых мест Владимирской губернии,1859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236.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\Мои документы\Мои рисунки\MP Navigator EX\2010_10_12\IMG_0017.jpg"/>
          <p:cNvPicPr>
            <a:picLocks noGrp="1"/>
          </p:cNvPicPr>
          <p:nvPr>
            <p:ph idx="1"/>
          </p:nvPr>
        </p:nvPicPr>
        <p:blipFill>
          <a:blip r:embed="rId2" cstate="print"/>
          <a:srcRect l="11415" t="55634" r="8264" b="2958"/>
          <a:stretch>
            <a:fillRect/>
          </a:stretch>
        </p:blipFill>
        <p:spPr bwMode="auto">
          <a:xfrm>
            <a:off x="571472" y="1571612"/>
            <a:ext cx="8286808" cy="492922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42844" y="542926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прабабушка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Синотова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Александра Андреевна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997" r="2505"/>
          <a:stretch>
            <a:fillRect/>
          </a:stretch>
        </p:blipFill>
        <p:spPr bwMode="auto">
          <a:xfrm>
            <a:off x="928662" y="1928802"/>
            <a:ext cx="2928958" cy="44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Мои рисунки\Музей\S7302605.JPG"/>
          <p:cNvPicPr/>
          <p:nvPr/>
        </p:nvPicPr>
        <p:blipFill>
          <a:blip r:embed="rId3" cstate="print">
            <a:lum bright="-30000" contrast="40000"/>
          </a:blip>
          <a:srcRect l="50721" t="12500" r="33196" b="68133"/>
          <a:stretch>
            <a:fillRect/>
          </a:stretch>
        </p:blipFill>
        <p:spPr bwMode="auto">
          <a:xfrm>
            <a:off x="4143372" y="2000240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Архипова Екатерина, </a:t>
            </a:r>
            <a:r>
              <a:rPr lang="ru-RU" sz="2400" b="1" dirty="0" err="1" smtClean="0">
                <a:solidFill>
                  <a:schemeClr val="tx1"/>
                </a:solidFill>
              </a:rPr>
              <a:t>Синотова</a:t>
            </a:r>
            <a:r>
              <a:rPr lang="ru-RU" sz="2400" b="1" dirty="0" smtClean="0">
                <a:solidFill>
                  <a:schemeClr val="tx1"/>
                </a:solidFill>
              </a:rPr>
              <a:t> Раиса, Бородулина Полина.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ownloads\img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000924" cy="489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Председатель  колхоза </a:t>
            </a:r>
            <a:br>
              <a:rPr lang="ru-RU" dirty="0" smtClean="0"/>
            </a:br>
            <a:r>
              <a:rPr lang="ru-RU" dirty="0" smtClean="0"/>
              <a:t>« Красный Маяк» Фалеев И.А.</a:t>
            </a:r>
            <a:endParaRPr lang="ru-RU" dirty="0"/>
          </a:p>
        </p:txBody>
      </p:sp>
      <p:pic>
        <p:nvPicPr>
          <p:cNvPr id="1026" name="Picture 2" descr="D:\Папка 53\музей\На стенд\nv05^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528" y="2095341"/>
            <a:ext cx="2980944" cy="406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Ферма в деревне </a:t>
            </a:r>
            <a:r>
              <a:rPr lang="ru-RU" sz="3600" b="1" dirty="0" err="1">
                <a:solidFill>
                  <a:schemeClr val="tx1"/>
                </a:solidFill>
              </a:rPr>
              <a:t>Вындово</a:t>
            </a:r>
            <a:r>
              <a:rPr lang="ru-RU" sz="3600" b="1" dirty="0">
                <a:solidFill>
                  <a:schemeClr val="tx1"/>
                </a:solidFill>
              </a:rPr>
              <a:t> 1967</a:t>
            </a:r>
          </a:p>
        </p:txBody>
      </p:sp>
      <p:pic>
        <p:nvPicPr>
          <p:cNvPr id="4" name="Содержимое 3" descr="oc22-01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0098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Мои рисунки\MP Navigator EX\2012_03_28\IMG_0009_NEW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143248"/>
            <a:ext cx="4357718" cy="3280461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MP Navigator EX\2012_03_28\IMG_0007_NEW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57166"/>
            <a:ext cx="4052672" cy="3045164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MP Navigator EX\2012_03_28\IMG_0018_NEW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357166"/>
            <a:ext cx="4071966" cy="3097759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MP Navigator EX\2010_10_16\IMG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857620" cy="26463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3143248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071810"/>
            <a:ext cx="1500198" cy="366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Жилые дома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143644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6072206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85728"/>
            <a:ext cx="514353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Совхоз «Энтузиаст»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Синотовых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1"/>
            <a:ext cx="46434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Деревня </a:t>
            </a:r>
            <a:r>
              <a:rPr lang="ru-RU" sz="3100" dirty="0" err="1">
                <a:solidFill>
                  <a:schemeClr val="tx1"/>
                </a:solidFill>
              </a:rPr>
              <a:t>Вындово</a:t>
            </a:r>
            <a:r>
              <a:rPr lang="ru-RU" sz="3100" dirty="0">
                <a:solidFill>
                  <a:schemeClr val="tx1"/>
                </a:solidFill>
              </a:rPr>
              <a:t> 50-60 </a:t>
            </a:r>
            <a:r>
              <a:rPr lang="ru-RU" sz="3100" dirty="0" err="1">
                <a:solidFill>
                  <a:schemeClr val="tx1"/>
                </a:solidFill>
              </a:rPr>
              <a:t>гг</a:t>
            </a:r>
            <a:r>
              <a:rPr lang="ru-RU" sz="3100" dirty="0">
                <a:solidFill>
                  <a:schemeClr val="tx1"/>
                </a:solidFill>
              </a:rPr>
              <a:t>,   работа </a:t>
            </a:r>
            <a:r>
              <a:rPr lang="ru-RU" sz="3100" dirty="0" err="1">
                <a:solidFill>
                  <a:schemeClr val="tx1"/>
                </a:solidFill>
              </a:rPr>
              <a:t>Синотовой</a:t>
            </a:r>
            <a:r>
              <a:rPr lang="ru-RU" sz="3100" dirty="0">
                <a:solidFill>
                  <a:schemeClr val="tx1"/>
                </a:solidFill>
              </a:rPr>
              <a:t> А.А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Содержимое 3" descr="D:\Мои рисунки\Музей\S7302605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3774" t="12500" r="1887" b="4167"/>
          <a:stretch>
            <a:fillRect/>
          </a:stretch>
        </p:blipFill>
        <p:spPr bwMode="auto">
          <a:xfrm>
            <a:off x="214282" y="1000108"/>
            <a:ext cx="857256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Фалеев пруд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07249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Река  </a:t>
            </a:r>
            <a:r>
              <a:rPr lang="ru-RU" dirty="0" err="1" smtClean="0"/>
              <a:t>Гза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oc22-00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000108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cuments\краеведение\Ирк\ирк 2\Фото1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51" t="33098" r="10885"/>
          <a:stretch>
            <a:fillRect/>
          </a:stretch>
        </p:blipFill>
        <p:spPr bwMode="auto">
          <a:xfrm>
            <a:off x="571472" y="714356"/>
            <a:ext cx="8437617" cy="561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рковь Михаила Архангела, Юрково"/>
          <p:cNvPicPr>
            <a:picLocks noChangeAspect="1" noChangeArrowheads="1"/>
          </p:cNvPicPr>
          <p:nvPr/>
        </p:nvPicPr>
        <p:blipFill>
          <a:blip r:embed="rId2" cstate="print"/>
          <a:srcRect l="6195" t="8108"/>
          <a:stretch>
            <a:fillRect/>
          </a:stretch>
        </p:blipFill>
        <p:spPr bwMode="auto">
          <a:xfrm>
            <a:off x="571472" y="1571588"/>
            <a:ext cx="8240583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Село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Михаило-Архангельская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Александра Андреевна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:\Мои рисунки\Музей\IMG_0085.jpg"/>
          <p:cNvPicPr>
            <a:picLocks noGrp="1"/>
          </p:cNvPicPr>
          <p:nvPr>
            <p:ph idx="1"/>
          </p:nvPr>
        </p:nvPicPr>
        <p:blipFill>
          <a:blip r:embed="rId2" cstate="print"/>
          <a:srcRect b="13559"/>
          <a:stretch>
            <a:fillRect/>
          </a:stretch>
        </p:blipFill>
        <p:spPr bwMode="auto">
          <a:xfrm>
            <a:off x="1285852" y="1785926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AppData\Local\Microsoft\Windows\Temporary Internet Files\Content.Word\img0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Репродукция портрета Ленина В.И, сделанная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Синотовой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c22-0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1857364"/>
            <a:ext cx="464347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Кудашова</a:t>
            </a:r>
            <a:r>
              <a:rPr lang="ru-RU" dirty="0" smtClean="0">
                <a:solidFill>
                  <a:schemeClr val="tx1"/>
                </a:solidFill>
              </a:rPr>
              <a:t> Людмила Владимировна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:\Users\1\Documents\краеведение\ветераны трудовики\у ветеранов\DSC0322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\Documents\краеведение\проект  С песней\Кудашова\20150405_1501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 для картотеки русс - нар коп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н для картотеки русс - нар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3286148" cy="5786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проложить традиции дорогу в будущее – нужно как следует изучить её прошлое. Деревни, села – это рождение целого народа, а значит исчезновение  села - это исчезновение  и народа.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Вымирает деревня, вымирает село, вымирает самобытность русского  человека. Мы утрачиваем национальные черты, тем самым исчезает и чувство патриотизма.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«Не судите строго ни время, ни то, что с деревнями произошло. Придёт время – наступит и покаяние. Нам же остаётся помнить утраченную Малую Родину».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Николай Померанцев.    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28604"/>
            <a:ext cx="3429024" cy="564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 исчезнувшая деревня)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Боль души русского народа.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429256" y="1142984"/>
            <a:ext cx="2500298" cy="103345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Песни деревни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Вындово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Рисунок 12" descr="C:\Users\1\Desktop\Кудашова\20150405_142414.jpg"/>
          <p:cNvPicPr/>
          <p:nvPr/>
        </p:nvPicPr>
        <p:blipFill>
          <a:blip r:embed="rId3" cstate="print"/>
          <a:srcRect r="4651" b="15129"/>
          <a:stretch>
            <a:fillRect/>
          </a:stretch>
        </p:blipFill>
        <p:spPr bwMode="auto">
          <a:xfrm>
            <a:off x="5786446" y="3714752"/>
            <a:ext cx="1952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Проект «Дорожим мы стариною, станет нам она родною!»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:\Горки и Косинское\DSC06507.JPG"/>
          <p:cNvPicPr>
            <a:picLocks noGrp="1"/>
          </p:cNvPicPr>
          <p:nvPr>
            <p:ph idx="1"/>
          </p:nvPr>
        </p:nvPicPr>
        <p:blipFill>
          <a:blip r:embed="rId2" cstate="print"/>
          <a:srcRect l="7229" t="14689" r="9639" b="13671"/>
          <a:stretch>
            <a:fillRect/>
          </a:stretch>
        </p:blipFill>
        <p:spPr bwMode="auto">
          <a:xfrm>
            <a:off x="2214546" y="1643050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501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572140"/>
            <a:ext cx="757242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«Не судите строго ни время, ни то, что с деревнями произошло . Придет время – наступит и покаяние. Нам же остается помнить утраченную малую родину»Н.Н. Померанцев.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215074" y="1500174"/>
            <a:ext cx="2571768" cy="23574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Совхоз Энтузиаст 1929 год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472" y="357166"/>
            <a:ext cx="385765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r>
              <a:rPr lang="ru-RU" dirty="0" smtClean="0"/>
              <a:t>еревня </a:t>
            </a:r>
            <a:r>
              <a:rPr lang="ru-RU" dirty="0" err="1" smtClean="0"/>
              <a:t>Вындово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28596" y="2143116"/>
            <a:ext cx="364333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деревня    </a:t>
            </a:r>
            <a:r>
              <a:rPr lang="ru-RU" dirty="0" err="1" smtClean="0"/>
              <a:t>Ратьково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7" idx="6"/>
          </p:cNvCxnSpPr>
          <p:nvPr/>
        </p:nvCxnSpPr>
        <p:spPr>
          <a:xfrm>
            <a:off x="4429124" y="1000108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357686" y="2643182"/>
            <a:ext cx="164307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1472" y="3714752"/>
            <a:ext cx="342902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 Кинобол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071934" y="3500438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214546" y="4857760"/>
            <a:ext cx="342902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Голянищево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286512" y="5572140"/>
            <a:ext cx="241459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Даниловское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286380" y="3929066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7211632" y="4861334"/>
            <a:ext cx="1071570" cy="64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86348" y="-214338"/>
            <a:ext cx="385765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Малое Петровское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180281" y="1035827"/>
            <a:ext cx="427834" cy="72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1785926"/>
            <a:ext cx="271464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Алексеева Ирина Николаевна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7818" y="1785926"/>
            <a:ext cx="250033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Алексеев Василий Валентинович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2714620"/>
            <a:ext cx="221457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Синотова</a:t>
            </a:r>
            <a:r>
              <a:rPr lang="ru-RU" dirty="0" smtClean="0">
                <a:solidFill>
                  <a:schemeClr val="tx1"/>
                </a:solidFill>
              </a:rPr>
              <a:t>  Галина Витальевна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2857496"/>
            <a:ext cx="221457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</a:t>
            </a:r>
            <a:r>
              <a:rPr lang="ru-RU" dirty="0" smtClean="0">
                <a:solidFill>
                  <a:schemeClr val="tx1"/>
                </a:solidFill>
              </a:rPr>
              <a:t> Николай Иванович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3042" y="3929066"/>
            <a:ext cx="221457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Архипова Александра Андреевна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3929066"/>
            <a:ext cx="221457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</a:t>
            </a:r>
            <a:r>
              <a:rPr lang="ru-RU" dirty="0" smtClean="0">
                <a:solidFill>
                  <a:schemeClr val="tx1"/>
                </a:solidFill>
              </a:rPr>
              <a:t> Иван Павлович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5000636"/>
            <a:ext cx="221457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Архипова Евдокия Федоровна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0" y="4929198"/>
            <a:ext cx="221457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Архипов Андрей Николаевич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0" y="6000768"/>
            <a:ext cx="2214578" cy="857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Синотова</a:t>
            </a:r>
            <a:r>
              <a:rPr lang="ru-RU" dirty="0" smtClean="0">
                <a:solidFill>
                  <a:schemeClr val="tx1"/>
                </a:solidFill>
              </a:rPr>
              <a:t> Мария Ивановна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9422" y="6000768"/>
            <a:ext cx="2214578" cy="857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Синотов</a:t>
            </a:r>
            <a:r>
              <a:rPr lang="ru-RU" dirty="0" smtClean="0">
                <a:solidFill>
                  <a:schemeClr val="tx1"/>
                </a:solidFill>
              </a:rPr>
              <a:t> Павел Яковлевич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6250793" y="5393545"/>
            <a:ext cx="78581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Двойная стрелка влево/вправо 72"/>
          <p:cNvSpPr/>
          <p:nvPr/>
        </p:nvSpPr>
        <p:spPr>
          <a:xfrm>
            <a:off x="2714612" y="3143248"/>
            <a:ext cx="42862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войная стрелка влево/вправо 73"/>
          <p:cNvSpPr/>
          <p:nvPr/>
        </p:nvSpPr>
        <p:spPr>
          <a:xfrm>
            <a:off x="4429124" y="4286256"/>
            <a:ext cx="42862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войная стрелка влево/вправо 74"/>
          <p:cNvSpPr/>
          <p:nvPr/>
        </p:nvSpPr>
        <p:spPr>
          <a:xfrm>
            <a:off x="2714612" y="5500702"/>
            <a:ext cx="42862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войная стрелка влево/вправо 75"/>
          <p:cNvSpPr/>
          <p:nvPr/>
        </p:nvSpPr>
        <p:spPr>
          <a:xfrm>
            <a:off x="6500826" y="6072206"/>
            <a:ext cx="42862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 rot="5400000" flipH="1" flipV="1">
            <a:off x="2643174" y="5072074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 flipH="1" flipV="1">
            <a:off x="4358480" y="3928272"/>
            <a:ext cx="42862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3286116" y="571480"/>
            <a:ext cx="271464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5" name="Двойная стрелка влево/вправо 84"/>
          <p:cNvSpPr/>
          <p:nvPr/>
        </p:nvSpPr>
        <p:spPr>
          <a:xfrm>
            <a:off x="4572000" y="1928802"/>
            <a:ext cx="42862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 стрелкой 90"/>
          <p:cNvCxnSpPr/>
          <p:nvPr/>
        </p:nvCxnSpPr>
        <p:spPr>
          <a:xfrm rot="5400000" flipH="1" flipV="1">
            <a:off x="2750331" y="2678901"/>
            <a:ext cx="428628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трелка вверх 99"/>
          <p:cNvSpPr/>
          <p:nvPr/>
        </p:nvSpPr>
        <p:spPr>
          <a:xfrm>
            <a:off x="4714876" y="1357298"/>
            <a:ext cx="214314" cy="42862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составление страниц истории  деревни</a:t>
            </a:r>
          </a:p>
          <a:p>
            <a:pPr algn="ctr">
              <a:buNone/>
            </a:pPr>
            <a:r>
              <a:rPr lang="ru-RU" dirty="0" err="1" smtClean="0"/>
              <a:t>Вындово</a:t>
            </a:r>
            <a:r>
              <a:rPr lang="ru-RU" dirty="0" smtClean="0"/>
              <a:t> по источникам, рассказам</a:t>
            </a:r>
          </a:p>
          <a:p>
            <a:pPr algn="ctr">
              <a:buNone/>
            </a:pPr>
            <a:r>
              <a:rPr lang="ru-RU" dirty="0" smtClean="0"/>
              <a:t>очевидцев, собранным документам и фотографиям.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1. Определить место нахождения  деревни </a:t>
            </a:r>
            <a:r>
              <a:rPr lang="ru-RU" dirty="0" err="1" smtClean="0"/>
              <a:t>Вындово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Изучить краеведческую литературу.</a:t>
            </a:r>
          </a:p>
          <a:p>
            <a:r>
              <a:rPr lang="ru-RU" dirty="0" smtClean="0"/>
              <a:t>3. Изучить, проанализировать документы и фотоматериалы школьного музея по истории исчезнувших  сел и деревень;</a:t>
            </a:r>
          </a:p>
          <a:p>
            <a:r>
              <a:rPr lang="ru-RU" dirty="0" smtClean="0"/>
              <a:t>4. Собрать и записать  воспоминания жителей  деревни </a:t>
            </a:r>
            <a:r>
              <a:rPr lang="ru-RU" dirty="0" err="1" smtClean="0"/>
              <a:t>Вындово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Представить результаты   изучения   краеведческого материала  в  форме исследовательской  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практический: </a:t>
            </a:r>
            <a:r>
              <a:rPr lang="ru-RU" dirty="0" smtClean="0"/>
              <a:t>экспедиции к месту бывшей деревни.</a:t>
            </a:r>
          </a:p>
          <a:p>
            <a:r>
              <a:rPr lang="ru-RU" b="1" dirty="0" smtClean="0"/>
              <a:t>- сравнительно-исторический</a:t>
            </a:r>
            <a:r>
              <a:rPr lang="ru-RU" dirty="0" smtClean="0"/>
              <a:t>:   анализ литературы по проблеме исследования,  изучение литературы по истории края;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проблемно-хронологический:  </a:t>
            </a:r>
            <a:r>
              <a:rPr lang="ru-RU" dirty="0" smtClean="0"/>
              <a:t>опрос жителей села, сбор воспоминаний, устных свидетельств, </a:t>
            </a:r>
            <a:r>
              <a:rPr lang="ru-RU" dirty="0" smtClean="0"/>
              <a:t>  изучение </a:t>
            </a:r>
            <a:r>
              <a:rPr lang="ru-RU" dirty="0" err="1" smtClean="0"/>
              <a:t>фотоархива</a:t>
            </a:r>
            <a:r>
              <a:rPr lang="ru-RU" dirty="0" smtClean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изучение</a:t>
            </a:r>
            <a:r>
              <a:rPr lang="ru-RU" dirty="0" smtClean="0"/>
              <a:t> </a:t>
            </a:r>
            <a:r>
              <a:rPr lang="ru-RU" dirty="0" smtClean="0"/>
              <a:t>документов;  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системно- аналитический </a:t>
            </a:r>
            <a:r>
              <a:rPr lang="ru-RU" b="1" i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обобщение данных, анализ и систематизация материала,  редактирование работы,  оформление  исследовательской работы.   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smtClean="0"/>
              <a:t>                              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Померанцев Н. </a:t>
            </a:r>
          </a:p>
          <a:p>
            <a:pPr algn="ctr"/>
            <a:r>
              <a:rPr lang="ru-RU" sz="2400" dirty="0" smtClean="0"/>
              <a:t>« Список исчезнувших населенных </a:t>
            </a:r>
          </a:p>
          <a:p>
            <a:pPr algn="ctr"/>
            <a:r>
              <a:rPr lang="ru-RU" sz="2400" dirty="0" smtClean="0"/>
              <a:t>пунктов»</a:t>
            </a:r>
            <a:endParaRPr lang="ru-RU" sz="2400" dirty="0"/>
          </a:p>
        </p:txBody>
      </p:sp>
      <p:pic>
        <p:nvPicPr>
          <p:cNvPr id="5" name="Содержимое 3" descr="C:\Documents and Settings\Admin\Мои документы\Мои рисунки\MP Navigator EX\2010_10_20\IMG_00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357849" cy="6357982"/>
          </a:xfrm>
          <a:prstGeom prst="rect">
            <a:avLst/>
          </a:prstGeom>
          <a:noFill/>
        </p:spPr>
      </p:pic>
      <p:pic>
        <p:nvPicPr>
          <p:cNvPr id="6" name="Рисунок 5" descr="http://vladtv.ru/upload/iblock/69e/69e4a1f28a19de5b7b9117277e375e01.jpg"/>
          <p:cNvPicPr/>
          <p:nvPr/>
        </p:nvPicPr>
        <p:blipFill>
          <a:blip r:embed="rId3" cstate="print"/>
          <a:srcRect l="25660" t="12666" r="28302" b="32514"/>
          <a:stretch>
            <a:fillRect/>
          </a:stretch>
        </p:blipFill>
        <p:spPr bwMode="auto">
          <a:xfrm>
            <a:off x="5500694" y="2143116"/>
            <a:ext cx="3319466" cy="40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chemeClr val="tx1"/>
                </a:solidFill>
              </a:rPr>
              <a:t>Экспедиция к месту </a:t>
            </a:r>
            <a:r>
              <a:rPr lang="ru-RU" sz="3600" dirty="0" smtClean="0">
                <a:solidFill>
                  <a:schemeClr val="tx1"/>
                </a:solidFill>
              </a:rPr>
              <a:t>исчезнувшей деревни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oc22-003"/>
          <p:cNvPicPr>
            <a:picLocks noGrp="1"/>
          </p:cNvPicPr>
          <p:nvPr>
            <p:ph idx="1"/>
          </p:nvPr>
        </p:nvPicPr>
        <p:blipFill>
          <a:blip r:embed="rId2" cstate="print"/>
          <a:srcRect r="16362"/>
          <a:stretch>
            <a:fillRect/>
          </a:stretch>
        </p:blipFill>
        <p:spPr bwMode="auto">
          <a:xfrm>
            <a:off x="357158" y="1428736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c22-001"/>
          <p:cNvPicPr/>
          <p:nvPr/>
        </p:nvPicPr>
        <p:blipFill>
          <a:blip r:embed="rId3" cstate="print"/>
          <a:srcRect b="16575"/>
          <a:stretch>
            <a:fillRect/>
          </a:stretch>
        </p:blipFill>
        <p:spPr bwMode="auto">
          <a:xfrm>
            <a:off x="4143372" y="1428736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387</Words>
  <Application>Microsoft Office PowerPoint</Application>
  <PresentationFormat>Экран (4:3)</PresentationFormat>
  <Paragraphs>75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               Исследовательская работа  «Страницы истории исчезнувшей деревни Вындово»</vt:lpstr>
      <vt:lpstr>Слайд 2</vt:lpstr>
      <vt:lpstr>Слайд 3</vt:lpstr>
      <vt:lpstr>Слайд 4</vt:lpstr>
      <vt:lpstr>Цель:</vt:lpstr>
      <vt:lpstr>ЗАДАЧИ:</vt:lpstr>
      <vt:lpstr>Методы исследования </vt:lpstr>
      <vt:lpstr>Слайд 8</vt:lpstr>
      <vt:lpstr>Экспедиция к месту исчезнувшей деревни</vt:lpstr>
      <vt:lpstr>Списки населённых мест Владимирской губернии,1859 ст 236.</vt:lpstr>
      <vt:lpstr>Моя прабабушка Синотова Александра Андреевна</vt:lpstr>
      <vt:lpstr>Архипова Екатерина, Синотова Раиса, Бородулина Полина.</vt:lpstr>
      <vt:lpstr> Председатель  колхоза  « Красный Маяк» Фалеев И.А.</vt:lpstr>
      <vt:lpstr>Ферма в деревне Вындово 1967</vt:lpstr>
      <vt:lpstr> </vt:lpstr>
      <vt:lpstr>Слайд 16</vt:lpstr>
      <vt:lpstr>Деревня Вындово 50-60 гг,   работа Синотовой А.А. </vt:lpstr>
      <vt:lpstr>Фалеев пруд</vt:lpstr>
      <vt:lpstr>Река  Гза </vt:lpstr>
      <vt:lpstr>Слайд 20</vt:lpstr>
      <vt:lpstr>Синотова  Александра Андреевна</vt:lpstr>
      <vt:lpstr>Слайд 22</vt:lpstr>
      <vt:lpstr>Репродукция портрета Ленина В.И, сделанная Синотовой А.А.</vt:lpstr>
      <vt:lpstr> Кудашова Людмила Владимировна </vt:lpstr>
      <vt:lpstr>Слайд 25</vt:lpstr>
      <vt:lpstr>Проект «Дорожим мы стариною, станет нам она родною!»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30</cp:revision>
  <dcterms:created xsi:type="dcterms:W3CDTF">2017-05-13T21:14:13Z</dcterms:created>
  <dcterms:modified xsi:type="dcterms:W3CDTF">2017-12-24T18:46:09Z</dcterms:modified>
</cp:coreProperties>
</file>