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8" r:id="rId4"/>
    <p:sldId id="279" r:id="rId5"/>
    <p:sldId id="280" r:id="rId6"/>
    <p:sldId id="281" r:id="rId7"/>
    <p:sldId id="257" r:id="rId8"/>
    <p:sldId id="282" r:id="rId9"/>
    <p:sldId id="288" r:id="rId10"/>
    <p:sldId id="283" r:id="rId11"/>
    <p:sldId id="286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831695-3BF4-4B0D-8647-0859F0A9A1A3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EF91F9-DF38-4BE1-A496-14043591F6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МБОУ «</a:t>
            </a:r>
            <a:r>
              <a:rPr lang="ru-RU" sz="2000" b="1" dirty="0" err="1" smtClean="0">
                <a:solidFill>
                  <a:srgbClr val="002060"/>
                </a:solidFill>
              </a:rPr>
              <a:t>Энтузиастская</a:t>
            </a:r>
            <a:r>
              <a:rPr lang="ru-RU" sz="2000" b="1" dirty="0" smtClean="0">
                <a:solidFill>
                  <a:srgbClr val="002060"/>
                </a:solidFill>
              </a:rPr>
              <a:t>  школа им. В. И. </a:t>
            </a:r>
            <a:r>
              <a:rPr lang="ru-RU" sz="2000" b="1" dirty="0" err="1" smtClean="0">
                <a:solidFill>
                  <a:srgbClr val="002060"/>
                </a:solidFill>
              </a:rPr>
              <a:t>Шибанкова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i="1" dirty="0" err="1" smtClean="0">
                <a:solidFill>
                  <a:srgbClr val="FF0000"/>
                </a:solidFill>
              </a:rPr>
              <a:t>Фотоотчет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о работе детей в лагере труда и отдыха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2023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Работали на пришкольном участке.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Подготовили землю в цветниках, высадили рассаду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работали в теплице,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пололи цветники и грядки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4496"/>
            <a:ext cx="2570184" cy="165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97710"/>
            <a:ext cx="2664296" cy="18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30" y="3789040"/>
            <a:ext cx="2025000" cy="25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5379"/>
            <a:ext cx="1728192" cy="23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4699"/>
            <a:ext cx="1564366" cy="23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1" y="5113066"/>
            <a:ext cx="2400000" cy="16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" y="3374435"/>
            <a:ext cx="2604264" cy="16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Работали на пришкольном участке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Выкосили и убрали </a:t>
            </a:r>
            <a:r>
              <a:rPr lang="ru-RU" sz="2400" dirty="0" smtClean="0">
                <a:solidFill>
                  <a:srgbClr val="00B050"/>
                </a:solidFill>
              </a:rPr>
              <a:t>траву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6" y="1534761"/>
            <a:ext cx="2246040" cy="194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9463"/>
            <a:ext cx="2534072" cy="20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2232248" cy="19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404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273630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92" y="3865480"/>
            <a:ext cx="2567752" cy="165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Работали на пришкольном участке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Высадили рассаду капусты, выполнили декоративную обрезку кустарников</a:t>
            </a:r>
            <a:endParaRPr lang="ru-RU" sz="2700" dirty="0"/>
          </a:p>
        </p:txBody>
      </p:sp>
      <p:pic>
        <p:nvPicPr>
          <p:cNvPr id="5" name="Содержимое 4" descr="C:\Users\1\AppData\Local\Microsoft\Windows\Temporary Internet Files\Content.Word\20210604_09252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Temporary Internet Files\Content.Word\20210611_091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705" y="3082046"/>
            <a:ext cx="259228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AppData\Local\Microsoft\Windows\Temporary Internet Files\Content.Word\20210614_093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фото 2021\KJsOXSuZEh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052655" y="2079073"/>
            <a:ext cx="2376265" cy="139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97" y="4756132"/>
            <a:ext cx="2400000" cy="15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60350"/>
            <a:ext cx="8534400" cy="1831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Благоустройство территории в с. </a:t>
            </a:r>
            <a:r>
              <a:rPr lang="ru-RU" sz="2400" b="1" dirty="0" err="1" smtClean="0">
                <a:solidFill>
                  <a:srgbClr val="FF0000"/>
                </a:solidFill>
              </a:rPr>
              <a:t>Беляницыно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(навели порядок вокруг памятника Герою Советского Союза                В. И. </a:t>
            </a:r>
            <a:r>
              <a:rPr lang="ru-RU" sz="2400" b="1" dirty="0" err="1" smtClean="0">
                <a:solidFill>
                  <a:srgbClr val="00B050"/>
                </a:solidFill>
              </a:rPr>
              <a:t>Шибанкову</a:t>
            </a:r>
            <a:r>
              <a:rPr lang="ru-RU" sz="2400" b="1" dirty="0" smtClean="0">
                <a:solidFill>
                  <a:srgbClr val="00B050"/>
                </a:solidFill>
              </a:rPr>
              <a:t> 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73238"/>
            <a:ext cx="4038600" cy="4681537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Так было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24450" y="1628775"/>
            <a:ext cx="4019550" cy="4424363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Так стало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C:\Users\1\Desktop\GNOTLAn6E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1872208" cy="216024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9531"/>
            <a:ext cx="2939832" cy="18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0225"/>
            <a:ext cx="25530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448271" cy="15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Благоустройство территории в с. </a:t>
            </a:r>
            <a:r>
              <a:rPr lang="ru-RU" sz="2000" b="1" dirty="0" err="1" smtClean="0">
                <a:solidFill>
                  <a:srgbClr val="FF0000"/>
                </a:solidFill>
              </a:rPr>
              <a:t>Подолец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(навели порядок вокруг обелиска)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было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940152" y="1859757"/>
            <a:ext cx="2746648" cy="65484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Так  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0534"/>
            <a:ext cx="2448272" cy="17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52" y="3068960"/>
            <a:ext cx="26653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53136"/>
            <a:ext cx="26642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8530"/>
            <a:ext cx="1728192" cy="273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Благоустройство территории в с. </a:t>
            </a:r>
            <a:r>
              <a:rPr lang="ru-RU" sz="2000" b="1" dirty="0" err="1" smtClean="0">
                <a:solidFill>
                  <a:srgbClr val="FF0000"/>
                </a:solidFill>
              </a:rPr>
              <a:t>Сваино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(навели порядок вокруг обелиска)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было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Так 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880964" cy="22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2088232" cy="230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72283"/>
            <a:ext cx="25892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Благоустройство территории в с. Городище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(навели порядок вокруг обелиска)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было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96136" y="1844824"/>
            <a:ext cx="2817639" cy="65484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Так 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2425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448270" cy="20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88840"/>
            <a:ext cx="2520282" cy="19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168202" cy="26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35508"/>
            <a:ext cx="2448271" cy="218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Благоустройство территории в с. Энтузиаст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(навели порядок вокруг обелиска и в аллее Славы)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было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65484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Так 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C:\Users\1\AppData\Local\Microsoft\Windows\Temporary Internet Files\Content.Word\IMG-20210607-WA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AppData\Local\Microsoft\Windows\Temporary Internet Files\Content.Word\IMG-20210607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36562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esktop\dDjJTKcSk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2244080" cy="165618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1204"/>
            <a:ext cx="2185863" cy="194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87" y="4653136"/>
            <a:ext cx="2279720" cy="159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Благоустройство территории по улице Центральная с. Энтузиаст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(Вдоль дороги около школы «Цветущий островок» 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1\Desktop\IMG_20200805_09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1980000" cy="1557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00636"/>
            <a:ext cx="333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Так было до работы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трудового отряда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728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</a:rPr>
              <a:t>Так теперь стало</a:t>
            </a:r>
            <a:endParaRPr lang="ru-RU" sz="2400" b="1" i="1" dirty="0">
              <a:solidFill>
                <a:schemeClr val="accent4"/>
              </a:solidFill>
            </a:endParaRPr>
          </a:p>
        </p:txBody>
      </p:sp>
      <p:pic>
        <p:nvPicPr>
          <p:cNvPr id="13" name="Рисунок 12" descr="C:\Users\1\AppData\Local\Microsoft\Windows\Temporary Internet Files\Content.Word\20210623_114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1828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AppData\Local\Microsoft\Windows\Temporary Internet Files\Content.Word\20210623_1143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7112"/>
            <a:ext cx="1809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jVF8Rvse9L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916832"/>
            <a:ext cx="2016224" cy="2160240"/>
          </a:xfrm>
          <a:prstGeom prst="rect">
            <a:avLst/>
          </a:prstGeom>
          <a:noFill/>
        </p:spPr>
      </p:pic>
      <p:pic>
        <p:nvPicPr>
          <p:cNvPr id="8195" name="Picture 3" descr="C:\Users\1\Desktop\ijJvFB-h4B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59228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Благоустройство территории  с. Энтузиаст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Выкосили </a:t>
            </a:r>
            <a:r>
              <a:rPr lang="ru-RU" sz="2400" b="1" dirty="0" smtClean="0">
                <a:solidFill>
                  <a:srgbClr val="00B050"/>
                </a:solidFill>
              </a:rPr>
              <a:t>и убрали траву около родника, в аллее </a:t>
            </a:r>
            <a:r>
              <a:rPr lang="ru-RU" sz="2400" b="1" dirty="0" smtClean="0">
                <a:solidFill>
                  <a:srgbClr val="00B050"/>
                </a:solidFill>
              </a:rPr>
              <a:t>Выпускников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было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Так 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" name="Picture 3" descr="F:\фото лагерь 18\фото\100_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25144"/>
            <a:ext cx="2615208" cy="181739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7829"/>
            <a:ext cx="2592288" cy="14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0" y="4725144"/>
            <a:ext cx="2400000" cy="161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42061"/>
            <a:ext cx="2242592" cy="164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29116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Высадили рассаду в цветочную клумбу  в виде звезды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920085"/>
            <a:ext cx="4258816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</a:t>
            </a:r>
            <a:r>
              <a:rPr lang="ru-RU" sz="2000" dirty="0" smtClean="0">
                <a:solidFill>
                  <a:srgbClr val="00B050"/>
                </a:solidFill>
              </a:rPr>
              <a:t>Так стало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Так было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6393"/>
            <a:ext cx="2791236" cy="16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87" y="1628800"/>
            <a:ext cx="2035152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" y="2132856"/>
            <a:ext cx="1933541" cy="26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4798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049494"/>
            <a:ext cx="2664296" cy="146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120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МБОУ «Энтузиастская  школа им. В. И. Шибанкова»</vt:lpstr>
      <vt:lpstr>Благоустройство территории в с. Беляницыно (навели порядок вокруг памятника Герою Советского Союза                В. И. Шибанкову ) </vt:lpstr>
      <vt:lpstr>Благоустройство территории в с. Подолец (навели порядок вокруг обелиска)</vt:lpstr>
      <vt:lpstr>Благоустройство территории в с. Сваино (навели порядок вокруг обелиска)</vt:lpstr>
      <vt:lpstr>Благоустройство территории в с. Городище (навели порядок вокруг обелиска)</vt:lpstr>
      <vt:lpstr>Благоустройство территории в с. Энтузиаст (навели порядок вокруг обелиска и в аллее Славы)</vt:lpstr>
      <vt:lpstr>Благоустройство территории по улице Центральная с. Энтузиаст (Вдоль дороги около школы «Цветущий островок» )</vt:lpstr>
      <vt:lpstr>  Благоустройство территории  с. Энтузиаст Выкосили и убрали траву около родника, в аллее Выпускников</vt:lpstr>
      <vt:lpstr>Высадили рассаду в цветочную клумбу  в виде звезды</vt:lpstr>
      <vt:lpstr>Работали на пришкольном участке. Подготовили землю в цветниках, высадили рассаду, работали в теплице,  пололи цветники и грядки</vt:lpstr>
      <vt:lpstr>Работали на пришкольном участке Выкосили и убрали траву</vt:lpstr>
      <vt:lpstr>Работали на пришкольном участке Высадили рассаду капусты, выполнили декоративную обрезку кустарников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«Энтузиастская  основная общеобразовательная школа»</dc:title>
  <dc:creator>1</dc:creator>
  <cp:lastModifiedBy>Татьяна</cp:lastModifiedBy>
  <cp:revision>37</cp:revision>
  <dcterms:created xsi:type="dcterms:W3CDTF">2016-06-27T18:54:32Z</dcterms:created>
  <dcterms:modified xsi:type="dcterms:W3CDTF">2023-06-24T07:32:49Z</dcterms:modified>
</cp:coreProperties>
</file>